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omments/comment6.xml" ContentType="application/vnd.openxmlformats-officedocument.presentationml.comments+xml"/>
  <Override PartName="/ppt/ink/ink6.xml" ContentType="application/inkml+xml"/>
  <Override PartName="/ppt/ink/ink7.xml" ContentType="application/inkml+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3"/>
  </p:notesMasterIdLst>
  <p:handoutMasterIdLst>
    <p:handoutMasterId r:id="rId14"/>
  </p:handoutMasterIdLst>
  <p:sldIdLst>
    <p:sldId id="257" r:id="rId2"/>
    <p:sldId id="258" r:id="rId3"/>
    <p:sldId id="263" r:id="rId4"/>
    <p:sldId id="264" r:id="rId5"/>
    <p:sldId id="259" r:id="rId6"/>
    <p:sldId id="260" r:id="rId7"/>
    <p:sldId id="261" r:id="rId8"/>
    <p:sldId id="262"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경찬" initials="이경" lastIdx="25" clrIdx="0">
    <p:extLst>
      <p:ext uri="{19B8F6BF-5375-455C-9EA6-DF929625EA0E}">
        <p15:presenceInfo xmlns:p15="http://schemas.microsoft.com/office/powerpoint/2012/main" userId="b6569d9c1fb951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120" y="702"/>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09T13:30:27.237" idx="1">
    <p:pos x="7609" y="800"/>
    <p:text>저희의 처음 주제는 고양이와 개를 구별하는 AI를 만들어보자였습니다. 처음 1의 사진처럼 만들어보았을때 완성도는 좋았지만 너무 간단한것 같은 느낌이 들어서 아 이건 대중들의 표를 많이 받지 못하겠다는 느낌이 들어 좀 더 난이도가 있는 개, 고양이, 토끼 상으로 생긴 연애인들 사진을 이용해서 다른 사람들의 얼굴상을 구별하고자 만들어보았으나 카메라의 담기는 배경과 학습시킨 배경색이 달라 얼굴을 인식하긴 커녕 주변사물의 영향을 많이 받아 정확한 판단을 하지 못하였고 이걸로 택도 없고 너무 많은 시간과 학습이 들어가야할점을 생각하여 주제를 완전히 바꾸기로 하였습니다.</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12-09T22:41:12.497" idx="22">
    <p:pos x="4717" y="212"/>
    <p:text>이상으로 5조의 발표를 마치도록 하겠습니다.</p:text>
    <p:extLst mod="1">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09T13:30:34.589" idx="4">
    <p:pos x="10" y="10"/>
    <p:text>그래서 생각을 한 내용이 손가락을 통해 제스처를 인식 시키고 그 인식 시킨 제스처를 아누이노와 함께 연결하여 램프를 점등 시키자라는 생각을 하게되었습니다</p:text>
    <p:extLst>
      <p:ext uri="{C676402C-5697-4E1C-873F-D02D1690AC5C}">
        <p15:threadingInfo xmlns:p15="http://schemas.microsoft.com/office/powerpoint/2012/main" timeZoneBias="-540"/>
      </p:ext>
    </p:extLst>
  </p:cm>
  <p:cm authorId="1" dt="2022-12-09T14:23:41.010" idx="5">
    <p:pos x="10" y="146"/>
    <p:text>일단 전에 생각한 주제의 단점을 모두 보안 할 수 있다는 점에 큰 점수를 주었고 조원들과 의견을 나눈후 가장 적합하다고 생각이 되어 이 주제를 마지막으로 선정하게 되었습니다.</p:text>
    <p:extLst>
      <p:ext uri="{C676402C-5697-4E1C-873F-D02D1690AC5C}">
        <p15:threadingInfo xmlns:p15="http://schemas.microsoft.com/office/powerpoint/2012/main" timeZoneBias="-540">
          <p15:parentCm authorId="1"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12-09T14:40:31.443" idx="9">
    <p:pos x="10" y="10"/>
    <p:text>일단 이 주제의 가장 큰 핵심인 비주얼스튜디오와 아두이노 그리고 카메라입니다.</p:text>
    <p:extLst>
      <p:ext uri="{C676402C-5697-4E1C-873F-D02D1690AC5C}">
        <p15:threadingInfo xmlns:p15="http://schemas.microsoft.com/office/powerpoint/2012/main" timeZoneBias="-540"/>
      </p:ext>
    </p:extLst>
  </p:cm>
  <p:cm authorId="1" dt="2022-12-09T14:52:00.519" idx="10">
    <p:pos x="10" y="146"/>
    <p:text>비주얼 스튜디오로 먼저 학습시키긴 위하여 카메라 연결을 해주어야했고 그에 맞는 코드가 필요하였습니다</p:text>
    <p:extLst>
      <p:ext uri="{C676402C-5697-4E1C-873F-D02D1690AC5C}">
        <p15:threadingInfo xmlns:p15="http://schemas.microsoft.com/office/powerpoint/2012/main" timeZoneBias="-540">
          <p15:parentCm authorId="1" idx="9"/>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12-09T14:30:27.258" idx="8">
    <p:pos x="10" y="16"/>
    <p:text>비주얼 스튜디오로 먼저 학습시키긴 위하여 카메라 연결을 해주어야했고 손 제스처를 이용하여 학습 시킬 수 있는 코드를 찾아야했는데 이때 구글,유튜브 서칭을 통해 오픈씨브이를 이용하여서 손가락 제스처를 학습시키는 내용을 찾아내었습니다</p:text>
    <p:extLst>
      <p:ext uri="{C676402C-5697-4E1C-873F-D02D1690AC5C}">
        <p15:threadingInfo xmlns:p15="http://schemas.microsoft.com/office/powerpoint/2012/main" timeZoneBias="-540"/>
      </p:ext>
    </p:extLst>
  </p:cm>
  <p:cm authorId="1" dt="2022-12-09T15:04:50.428" idx="14">
    <p:pos x="10" y="288"/>
    <p:text>이 코딩을 간단히 해석을 하자면 실행하면 카메라가 켜집니다. 그럼 총 1분 30초 동안 카메라가 켜지고 그 카메라에 손을 통하여서 제스처를 여러번 학습을 시키는 코딩이라고 보시면 되겠습니다</p:text>
    <p:extLst>
      <p:ext uri="{C676402C-5697-4E1C-873F-D02D1690AC5C}">
        <p15:threadingInfo xmlns:p15="http://schemas.microsoft.com/office/powerpoint/2012/main" timeZoneBias="-540">
          <p15:parentCm authorId="1" idx="8"/>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12-09T14:59:15.486" idx="12">
    <p:pos x="221" y="104"/>
    <p:text>그리고 신기한것이 영상을 녹화하는 것이 아닌 제스처와 랜드마크를 녹화하는 것인데, 이 점의 위치와 각도를 계속 녹화해서 저장합니다. 30초씩 제스처를 모으는데 총 come, stop, spin, 이렇게 총 3번 1분30초 가량 녹화를 하여 저장을 합니다.</p:text>
    <p:extLst>
      <p:ext uri="{C676402C-5697-4E1C-873F-D02D1690AC5C}">
        <p15:threadingInfo xmlns:p15="http://schemas.microsoft.com/office/powerpoint/2012/main" timeZoneBias="-540"/>
      </p:ext>
    </p:extLst>
  </p:cm>
  <p:cm authorId="1" dt="2022-12-09T22:01:00.833" idx="15">
    <p:pos x="221" y="240"/>
    <p:text>이렇게 저장을 하면 각각 100개의 정도 제스처를 모으게 됩니다. 아주 빠르게 정확한 모션을 학습을 시키게 되는것이죠.</p:text>
    <p:extLst>
      <p:ext uri="{C676402C-5697-4E1C-873F-D02D1690AC5C}">
        <p15:threadingInfo xmlns:p15="http://schemas.microsoft.com/office/powerpoint/2012/main" timeZoneBias="-540">
          <p15:parentCm authorId="1" idx="12"/>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12-09T22:21:51.695" idx="16">
    <p:pos x="10" y="10"/>
    <p:text>이제 중요한것은 아두이노와 파이썬을 연동을 시켜줘야 했는데 이게 가장 큰 문제였습니다. 이 문제를 해결하기 위해 많은 인터넷과 유튜브를 검색하여 찾아보기도 하고 주변 지인들에게 물어봐서 알아보기도 하였습니다. 그 결과 시리얼 통신를 통하여 연결후 파이썬 출력값을 아두이노로 보낼 수 있다는 점을 알게 되었고 그 코드를 주입하여서 아까 저희가 학습시켜놓은 코드를 함께 써서 완성을 시켰습니다</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12-09T22:29:31.087" idx="17">
    <p:pos x="6781" y="594"/>
    <p:text>파이썬 코드를 완성시키고 보니 아두이노는 보다 편하였습니다 아두이노 쪽에 코드를 가지고 오기만 하면 되었고 가지고 온 코드를 통하여서 출력만 만들어주면 되는 것이였습니다 밑줄은 데이터를 가지고 오는 코드입니다</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12-09T22:33:36.038" idx="18">
    <p:pos x="10" y="10"/>
    <p:text>아두이노 출력을 위한 선과 램프의 연결입니다. 저항은 굳이 필요하지 않아서 뺏습니다.</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12-09T22:34:24.431" idx="19">
    <p:pos x="10" y="10"/>
    <p:text>마지막으로 동작영상 한번 보시겠습니다.</p:text>
    <p:extLst>
      <p:ext uri="{C676402C-5697-4E1C-873F-D02D1690AC5C}">
        <p15:threadingInfo xmlns:p15="http://schemas.microsoft.com/office/powerpoint/2012/main" timeZoneBias="-540"/>
      </p:ext>
    </p:extLst>
  </p:cm>
  <p:cm authorId="1" dt="2022-12-09T22:35:31.211" idx="20">
    <p:pos x="10" y="146"/>
    <p:text>휴대폰으로 찍어서 크게 보지 못하는 점 양해 부탁드립니다.</p:text>
    <p:extLst>
      <p:ext uri="{C676402C-5697-4E1C-873F-D02D1690AC5C}">
        <p15:threadingInfo xmlns:p15="http://schemas.microsoft.com/office/powerpoint/2012/main" timeZoneBias="-540">
          <p15:parentCm authorId="1" idx="19"/>
        </p15:threadingInfo>
      </p:ext>
    </p:extLst>
  </p:cm>
  <p:cm authorId="1" dt="2022-12-09T23:04:37.365" idx="23">
    <p:pos x="10" y="282"/>
    <p:text>이상으로 마치기 전 한 말씀을 드리자면 저희 조는 주제를 너무 많이 바꿔서 중간발표를 하지 못했습니다. 하지만 그 과정에서 많은 공부를 하게 되었고 이렇게 성공적인 결과가 있어서 정말 다행이라고 생각합니다.</p:text>
    <p:extLst>
      <p:ext uri="{C676402C-5697-4E1C-873F-D02D1690AC5C}">
        <p15:threadingInfo xmlns:p15="http://schemas.microsoft.com/office/powerpoint/2012/main" timeZoneBias="-540">
          <p15:parentCm authorId="1" idx="19"/>
        </p15:threadingInfo>
      </p:ext>
    </p:extLst>
  </p:cm>
  <p:cm authorId="1" dt="2022-12-09T23:07:11.793" idx="25">
    <p:pos x="10" y="418"/>
    <p:text>이렇게 좋은 경험과 공부를 할 수 있어서 좋았던 수업이였습니다</p:text>
    <p:extLst>
      <p:ext uri="{C676402C-5697-4E1C-873F-D02D1690AC5C}">
        <p15:threadingInfo xmlns:p15="http://schemas.microsoft.com/office/powerpoint/2012/main" timeZoneBias="-540">
          <p15:parentCm authorId="1" idx="19"/>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8D938DA-0396-4E61-89BF-120A53DD7BF6}" type="datetime1">
              <a:rPr lang="ko-KR" altLang="en-US" smtClean="0"/>
              <a:t>2022-12-13</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13:26:46.406"/>
    </inkml:context>
    <inkml:brush xml:id="br0">
      <inkml:brushProperty name="width" value="0.2" units="cm"/>
      <inkml:brushProperty name="height" value="0.2" units="cm"/>
      <inkml:brushProperty name="color" value="#E71224"/>
    </inkml:brush>
  </inkml:definitions>
  <inkml:trace contextRef="#ctx0" brushRef="#br0">1 31 24575,'0'-1'0,"0"0"0,0 0 0,1 0 0,-1 0 0,0 0 0,1 0 0,-1 0 0,1 0 0,0 0 0,-1 1 0,1-1 0,-1 0 0,1 0 0,0 1 0,0-1 0,-1 0 0,1 1 0,0-1 0,0 1 0,0-1 0,0 1 0,0-1 0,0 1 0,0 0 0,0-1 0,0 1 0,2 0 0,32-6 0,-32 6 0,90-6 0,171 11 0,-103 21 0,-43-4 0,-52-13 0,2 2 0,108 2 0,-94-13 0,496 14 0,92-1 0,-418-15 0,3520 2 0,-3483 14 0,-141-3 0,9-1 0,292 9 0,1161-20 0,-1567-1 0,-1-2 0,73-17 0,-68 11 0,81-7 0,-96 14 0,-1-2 0,53-14 0,-54 11 0,2 1 0,58-5 0,123-15 0,-146 16 0,103-5 0,558 16 101,-318 1-1567,-376-1-5360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13:27:06.999"/>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13:27:49.250"/>
    </inkml:context>
    <inkml:brush xml:id="br0">
      <inkml:brushProperty name="width" value="0.2" units="cm"/>
      <inkml:brushProperty name="height" value="0.2" units="cm"/>
      <inkml:brushProperty name="color" value="#AB008B"/>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13:27:52.125"/>
    </inkml:context>
    <inkml:brush xml:id="br0">
      <inkml:brushProperty name="width" value="0.2" units="cm"/>
      <inkml:brushProperty name="height" value="0.2" units="cm"/>
      <inkml:brushProperty name="color" value="#AB008B"/>
    </inkml:brush>
  </inkml:definitions>
  <inkml:trace contextRef="#ctx0" brushRef="#br0">348 329 24575,'1'0'0,"-1"-1"0,0 1 0,0 0 0,0-1 0,0 1 0,0-1 0,0 1 0,0 0 0,0-1 0,0 1 0,0 0 0,-1-1 0,1 1 0,0-1 0,0 1 0,0 0 0,0-1 0,0 1 0,-1 0 0,1-1 0,0 1 0,0 0 0,-1 0 0,1-1 0,0 1 0,0 0 0,-1 0 0,1-1 0,0 1 0,-1 0 0,1 0 0,0 0 0,-1 0 0,1-1 0,0 1 0,-1 0 0,0 0 0,-15 6 0,-14 19 0,20-12 0,0 0 0,1 1 0,0 0 0,1 0 0,1 1 0,0 0 0,1 1 0,1-1 0,0 1 0,1 0 0,1 1 0,0-1 0,1 0 0,1 30 0,2 11 0,3 1 0,21 107 0,0-87 0,-20-65 0,0 0 0,0 1 0,-1-1 0,-1 1 0,2 19 0,-5-32 0,0 0 0,0-1 0,0 1 0,1 0 0,-1 0 0,0 0 0,0 0 0,-1 0 0,1-1 0,0 1 0,0 0 0,0 0 0,-1 0 0,1 0 0,0-1 0,-1 1 0,1 0 0,0 0 0,-1-1 0,1 1 0,-1 0 0,0 0 0,0 0 0,-15-6 0,-15-29 0,17 14 0,1 0 0,1 0 0,1-2 0,1 1 0,1-1 0,-12-42 0,-19-143 0,38 193 0,-21-90 0,15 76 0,2 0 0,0-1 0,-1-39 0,6 53 0,0-21 0,1 0 0,1 1 0,8-46 0,-7 72 0,0 0 0,1 0 0,-1 0 0,2 0 0,-1 0 0,1 0 0,1 1 0,-1-1 0,1 1 0,1 1 0,0-1 0,0 1 0,0 0 0,1 0 0,0 1 0,0-1 0,11-6 0,-12 10 0,0-1 0,0 1 0,1 1 0,-1-1 0,1 1 0,-1 0 0,1 1 0,-1 0 0,1 0 0,0 0 0,0 0 0,0 1 0,-1 1 0,11 0 0,-15 0 0,1-1 0,-1 1 0,0 0 0,1 0 0,-1 0 0,0 0 0,0 0 0,1 0 0,-1 1 0,0-1 0,0 1 0,-1 0 0,1-1 0,0 1 0,0 0 0,2 4 0,-3-3 0,1 0 0,-1 1 0,0-1 0,0 0 0,0 1 0,0-1 0,-1 1 0,0-1 0,1 1 0,-1-1 0,-1 1 0,1-1 0,0 1 0,-1-1 0,-1 5 0,-2 5 0,0-1 0,-1 0 0,-1 0 0,0-1 0,-1 1 0,0-1 0,0-1 0,-16 17 0,13-15 0,1 0 0,0 0 0,0 1 0,1 1 0,-11 25 0,-66 215 0,65-202 0,2 2 0,3 0 0,2 1 0,-11 112 0,24-153 9,0-1 0,1 1 0,1-1 1,0 0-1,1 1 0,0-1 0,1 0 0,1-1 0,0 1 0,0-1 0,10 15 0,9 12-587,57 68 0,-72-96 260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13:27:54.017"/>
    </inkml:context>
    <inkml:brush xml:id="br0">
      <inkml:brushProperty name="width" value="0.2" units="cm"/>
      <inkml:brushProperty name="height" value="0.2" units="cm"/>
      <inkml:brushProperty name="color" value="#AB008B"/>
    </inkml:brush>
  </inkml:definitions>
  <inkml:trace contextRef="#ctx0" brushRef="#br0">0 330 24575,'2'1'0,"-1"-1"0,1 1 0,-1 0 0,1-1 0,-1 1 0,1 0 0,-1 0 0,0 0 0,1 0 0,-1 0 0,0 0 0,0 0 0,0 0 0,0 0 0,0 0 0,0 1 0,1 1 0,16 28 0,-18-31 0,7 16 0,-1 0 0,0 0 0,-1 1 0,-1-1 0,-1 1 0,3 25 0,-2 108 0,-4-103 0,-3 570 0,0-546 0,2-66 0,0 1 0,0-1 0,0 0 0,-1 0 0,1 1 0,-1-1 0,-1-1 0,1 1 0,-1 0 0,-4 6 0,7-11 0,0 0 0,0 1 0,0-1 0,-1 0 0,1 1 0,0-1 0,0 0 0,-1 1 0,1-1 0,0 0 0,-1 0 0,1 0 0,0 1 0,-1-1 0,1 0 0,0 0 0,-1 0 0,1 0 0,0 1 0,-1-1 0,1 0 0,-1 0 0,1 0 0,0 0 0,-1 0 0,1 0 0,-1 0 0,1 0 0,0 0 0,-1 0 0,1-1 0,-1 1 0,1 0 0,0 0 0,-1 0 0,1 0 0,0-1 0,-1 1 0,1 0 0,0 0 0,-1 0 0,1-1 0,0 1 0,0 0 0,-1-1 0,1 1 0,0 0 0,0-1 0,-1 1 0,1 0 0,0-1 0,0 1 0,0 0 0,0-1 0,0 1 0,-1 0 0,1-1 0,0 1 0,0-1 0,0 0 0,-5-27 0,4-19 0,2 0 0,12-75 0,29-94 0,-13 56 0,-7 0 0,2-320 0,-24 311-1365,0 136-5461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13:30:56.639"/>
    </inkml:context>
    <inkml:brush xml:id="br0">
      <inkml:brushProperty name="width" value="0.05" units="cm"/>
      <inkml:brushProperty name="height" value="0.05" units="cm"/>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13:30:59.533"/>
    </inkml:context>
    <inkml:brush xml:id="br0">
      <inkml:brushProperty name="width" value="0.05" units="cm"/>
      <inkml:brushProperty name="height" value="0.05" units="cm"/>
    </inkml:brush>
  </inkml:definitions>
  <inkml:trace contextRef="#ctx0" brushRef="#br0">0 57 24575,'231'2'0,"247"-5"0,-328-11 0,38 0 0,1110 15 0,-1090-14 0,-13-1 0,1449 12 0,-798 5 0,288-3-1365,-1106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C74CE10-6809-4130-9779-BE960939651E}" type="datetime1">
              <a:rPr lang="ko-KR" altLang="en-US" smtClean="0"/>
              <a:t>2022-12-13</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
              <a:t>마스터 텍스트 스타일을 편집하려면 클릭하세요.</a:t>
            </a:r>
            <a:endParaRPr lang="en-US"/>
          </a:p>
          <a:p>
            <a:pPr lvl="1" rtl="0"/>
            <a:r>
              <a:rPr lang="ko"/>
              <a:t>둘째 수준</a:t>
            </a:r>
          </a:p>
          <a:p>
            <a:pPr lvl="2" rtl="0"/>
            <a:r>
              <a:rPr lang="ko"/>
              <a:t>셋째 수준</a:t>
            </a:r>
          </a:p>
          <a:p>
            <a:pPr lvl="3" rtl="0"/>
            <a:r>
              <a:rPr lang="ko"/>
              <a:t>넷째 수준</a:t>
            </a:r>
          </a:p>
          <a:p>
            <a:pPr lvl="4" rtl="0"/>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17" name="Freeform 16"/>
          <p:cNvSpPr/>
          <p:nvPr/>
        </p:nvSpPr>
        <p:spPr bwMode="gray">
          <a:xfrm>
            <a:off x="11393715" y="5873327"/>
            <a:ext cx="798285" cy="987315"/>
          </a:xfrm>
          <a:custGeom>
            <a:avLst/>
            <a:gdLst>
              <a:gd name="connsiteX0" fmla="*/ 587828 w 598714"/>
              <a:gd name="connsiteY0" fmla="*/ 0 h 979714"/>
              <a:gd name="connsiteX1" fmla="*/ 598714 w 598714"/>
              <a:gd name="connsiteY1" fmla="*/ 979714 h 979714"/>
              <a:gd name="connsiteX2" fmla="*/ 174171 w 598714"/>
              <a:gd name="connsiteY2" fmla="*/ 968828 h 979714"/>
              <a:gd name="connsiteX3" fmla="*/ 0 w 598714"/>
              <a:gd name="connsiteY3" fmla="*/ 185057 h 979714"/>
              <a:gd name="connsiteX4" fmla="*/ 587828 w 598714"/>
              <a:gd name="connsiteY4" fmla="*/ 0 h 979714"/>
              <a:gd name="connsiteX0" fmla="*/ 595944 w 598714"/>
              <a:gd name="connsiteY0" fmla="*/ 0 h 984674"/>
              <a:gd name="connsiteX1" fmla="*/ 598714 w 598714"/>
              <a:gd name="connsiteY1" fmla="*/ 984674 h 984674"/>
              <a:gd name="connsiteX2" fmla="*/ 174171 w 598714"/>
              <a:gd name="connsiteY2" fmla="*/ 973788 h 984674"/>
              <a:gd name="connsiteX3" fmla="*/ 0 w 598714"/>
              <a:gd name="connsiteY3" fmla="*/ 190017 h 984674"/>
              <a:gd name="connsiteX4" fmla="*/ 595944 w 598714"/>
              <a:gd name="connsiteY4" fmla="*/ 0 h 984674"/>
              <a:gd name="connsiteX0" fmla="*/ 595944 w 598714"/>
              <a:gd name="connsiteY0" fmla="*/ 0 h 987315"/>
              <a:gd name="connsiteX1" fmla="*/ 598714 w 598714"/>
              <a:gd name="connsiteY1" fmla="*/ 984674 h 987315"/>
              <a:gd name="connsiteX2" fmla="*/ 179582 w 598714"/>
              <a:gd name="connsiteY2" fmla="*/ 987315 h 987315"/>
              <a:gd name="connsiteX3" fmla="*/ 0 w 598714"/>
              <a:gd name="connsiteY3" fmla="*/ 190017 h 987315"/>
              <a:gd name="connsiteX4" fmla="*/ 595944 w 598714"/>
              <a:gd name="connsiteY4" fmla="*/ 0 h 987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4" h="987315">
                <a:moveTo>
                  <a:pt x="595944" y="0"/>
                </a:moveTo>
                <a:cubicBezTo>
                  <a:pt x="596867" y="328225"/>
                  <a:pt x="597791" y="656449"/>
                  <a:pt x="598714" y="984674"/>
                </a:cubicBezTo>
                <a:lnTo>
                  <a:pt x="179582" y="987315"/>
                </a:lnTo>
                <a:lnTo>
                  <a:pt x="0" y="190017"/>
                </a:lnTo>
                <a:lnTo>
                  <a:pt x="59594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Freeform 15"/>
          <p:cNvSpPr/>
          <p:nvPr/>
        </p:nvSpPr>
        <p:spPr bwMode="gray">
          <a:xfrm>
            <a:off x="10406744" y="2677887"/>
            <a:ext cx="1790009" cy="3298371"/>
          </a:xfrm>
          <a:custGeom>
            <a:avLst/>
            <a:gdLst>
              <a:gd name="connsiteX0" fmla="*/ 0 w 1338943"/>
              <a:gd name="connsiteY0" fmla="*/ 206828 h 3298371"/>
              <a:gd name="connsiteX1" fmla="*/ 1338943 w 1338943"/>
              <a:gd name="connsiteY1" fmla="*/ 0 h 3298371"/>
              <a:gd name="connsiteX2" fmla="*/ 1328057 w 1338943"/>
              <a:gd name="connsiteY2" fmla="*/ 3102428 h 3298371"/>
              <a:gd name="connsiteX3" fmla="*/ 718457 w 1338943"/>
              <a:gd name="connsiteY3" fmla="*/ 3298371 h 3298371"/>
              <a:gd name="connsiteX4" fmla="*/ 0 w 1338943"/>
              <a:gd name="connsiteY4" fmla="*/ 206828 h 3298371"/>
              <a:gd name="connsiteX0" fmla="*/ 0 w 1342507"/>
              <a:gd name="connsiteY0" fmla="*/ 206828 h 3298371"/>
              <a:gd name="connsiteX1" fmla="*/ 1338943 w 1342507"/>
              <a:gd name="connsiteY1" fmla="*/ 0 h 3298371"/>
              <a:gd name="connsiteX2" fmla="*/ 1338878 w 1342507"/>
              <a:gd name="connsiteY2" fmla="*/ 3097919 h 3298371"/>
              <a:gd name="connsiteX3" fmla="*/ 718457 w 1342507"/>
              <a:gd name="connsiteY3" fmla="*/ 3298371 h 3298371"/>
              <a:gd name="connsiteX4" fmla="*/ 0 w 1342507"/>
              <a:gd name="connsiteY4" fmla="*/ 206828 h 329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507" h="3298371">
                <a:moveTo>
                  <a:pt x="0" y="206828"/>
                </a:moveTo>
                <a:lnTo>
                  <a:pt x="1338943" y="0"/>
                </a:lnTo>
                <a:cubicBezTo>
                  <a:pt x="1335314" y="1034143"/>
                  <a:pt x="1342507" y="2063776"/>
                  <a:pt x="1338878" y="3097919"/>
                </a:cubicBezTo>
                <a:lnTo>
                  <a:pt x="718457" y="3298371"/>
                </a:lnTo>
                <a:lnTo>
                  <a:pt x="0" y="2068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Freeform 14"/>
          <p:cNvSpPr/>
          <p:nvPr/>
        </p:nvSpPr>
        <p:spPr bwMode="gray">
          <a:xfrm>
            <a:off x="-14515" y="2917372"/>
            <a:ext cx="11509829" cy="3940629"/>
          </a:xfrm>
          <a:custGeom>
            <a:avLst/>
            <a:gdLst>
              <a:gd name="connsiteX0" fmla="*/ 0 w 8632372"/>
              <a:gd name="connsiteY0" fmla="*/ 3940629 h 3940629"/>
              <a:gd name="connsiteX1" fmla="*/ 2732315 w 8632372"/>
              <a:gd name="connsiteY1" fmla="*/ 783772 h 3940629"/>
              <a:gd name="connsiteX2" fmla="*/ 7696200 w 8632372"/>
              <a:gd name="connsiteY2" fmla="*/ 0 h 3940629"/>
              <a:gd name="connsiteX3" fmla="*/ 8632372 w 8632372"/>
              <a:gd name="connsiteY3" fmla="*/ 3940629 h 3940629"/>
              <a:gd name="connsiteX4" fmla="*/ 0 w 8632372"/>
              <a:gd name="connsiteY4" fmla="*/ 3940629 h 394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2372" h="3940629">
                <a:moveTo>
                  <a:pt x="0" y="3940629"/>
                </a:moveTo>
                <a:lnTo>
                  <a:pt x="2732315" y="783772"/>
                </a:lnTo>
                <a:lnTo>
                  <a:pt x="7696200" y="0"/>
                </a:lnTo>
                <a:lnTo>
                  <a:pt x="8632372" y="3940629"/>
                </a:lnTo>
                <a:lnTo>
                  <a:pt x="0" y="3940629"/>
                </a:ln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ooter Placeholder 4"/>
          <p:cNvSpPr>
            <a:spLocks noGrp="1"/>
          </p:cNvSpPr>
          <p:nvPr>
            <p:ph type="ftr" sz="quarter" idx="11"/>
          </p:nvPr>
        </p:nvSpPr>
        <p:spPr bwMode="gray">
          <a:xfrm>
            <a:off x="865632" y="6419088"/>
            <a:ext cx="10460736" cy="365760"/>
          </a:xfrm>
        </p:spPr>
        <p:txBody>
          <a:bodyPr/>
          <a:lstStyle/>
          <a:p>
            <a:endParaRPr lang="en-US" dirty="0"/>
          </a:p>
        </p:txBody>
      </p:sp>
      <p:sp>
        <p:nvSpPr>
          <p:cNvPr id="6" name="Slide Number Placeholder 5"/>
          <p:cNvSpPr>
            <a:spLocks noGrp="1"/>
          </p:cNvSpPr>
          <p:nvPr>
            <p:ph type="sldNum" sz="quarter" idx="12"/>
          </p:nvPr>
        </p:nvSpPr>
        <p:spPr bwMode="white">
          <a:xfrm>
            <a:off x="11558016" y="6419088"/>
            <a:ext cx="633984" cy="365760"/>
          </a:xfrm>
        </p:spPr>
        <p:txBody>
          <a:bodyPr/>
          <a:lstStyle/>
          <a:p>
            <a:fld id="{3A98EE3D-8CD1-4C3F-BD1C-C98C9596463C}" type="slidenum">
              <a:rPr lang="en-US" smtClean="0"/>
              <a:pPr/>
              <a:t>‹#›</a:t>
            </a:fld>
            <a:endParaRPr lang="en-US" dirty="0"/>
          </a:p>
        </p:txBody>
      </p:sp>
      <p:sp>
        <p:nvSpPr>
          <p:cNvPr id="9" name="Freeform 8"/>
          <p:cNvSpPr/>
          <p:nvPr/>
        </p:nvSpPr>
        <p:spPr bwMode="gray">
          <a:xfrm>
            <a:off x="2363433" y="1"/>
            <a:ext cx="1747915" cy="1115627"/>
          </a:xfrm>
          <a:custGeom>
            <a:avLst/>
            <a:gdLst>
              <a:gd name="connsiteX0" fmla="*/ 0 w 1310936"/>
              <a:gd name="connsiteY0" fmla="*/ 0 h 1115627"/>
              <a:gd name="connsiteX1" fmla="*/ 435006 w 1310936"/>
              <a:gd name="connsiteY1" fmla="*/ 1115627 h 1115627"/>
              <a:gd name="connsiteX2" fmla="*/ 1310936 w 1310936"/>
              <a:gd name="connsiteY2" fmla="*/ 645111 h 1115627"/>
              <a:gd name="connsiteX3" fmla="*/ 1222159 w 1310936"/>
              <a:gd name="connsiteY3" fmla="*/ 0 h 1115627"/>
              <a:gd name="connsiteX4" fmla="*/ 0 w 1310936"/>
              <a:gd name="connsiteY4" fmla="*/ 0 h 1115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936" h="1115627">
                <a:moveTo>
                  <a:pt x="0" y="0"/>
                </a:moveTo>
                <a:lnTo>
                  <a:pt x="435006" y="1115627"/>
                </a:lnTo>
                <a:lnTo>
                  <a:pt x="1310936" y="645111"/>
                </a:lnTo>
                <a:lnTo>
                  <a:pt x="1222159"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reeform 7"/>
          <p:cNvSpPr/>
          <p:nvPr/>
        </p:nvSpPr>
        <p:spPr bwMode="gray">
          <a:xfrm>
            <a:off x="-7890" y="1"/>
            <a:ext cx="2693033" cy="1452979"/>
          </a:xfrm>
          <a:custGeom>
            <a:avLst/>
            <a:gdLst>
              <a:gd name="connsiteX0" fmla="*/ 0 w 2013857"/>
              <a:gd name="connsiteY0" fmla="*/ 10886 h 1436914"/>
              <a:gd name="connsiteX1" fmla="*/ 0 w 2013857"/>
              <a:gd name="connsiteY1" fmla="*/ 1436914 h 1436914"/>
              <a:gd name="connsiteX2" fmla="*/ 2013857 w 2013857"/>
              <a:gd name="connsiteY2" fmla="*/ 794657 h 1436914"/>
              <a:gd name="connsiteX3" fmla="*/ 1687286 w 2013857"/>
              <a:gd name="connsiteY3" fmla="*/ 0 h 1436914"/>
              <a:gd name="connsiteX4" fmla="*/ 0 w 2013857"/>
              <a:gd name="connsiteY4" fmla="*/ 10886 h 1436914"/>
              <a:gd name="connsiteX0" fmla="*/ 0 w 2013857"/>
              <a:gd name="connsiteY0" fmla="*/ 2008 h 1436914"/>
              <a:gd name="connsiteX1" fmla="*/ 0 w 2013857"/>
              <a:gd name="connsiteY1" fmla="*/ 1436914 h 1436914"/>
              <a:gd name="connsiteX2" fmla="*/ 2013857 w 2013857"/>
              <a:gd name="connsiteY2" fmla="*/ 794657 h 1436914"/>
              <a:gd name="connsiteX3" fmla="*/ 1687286 w 2013857"/>
              <a:gd name="connsiteY3" fmla="*/ 0 h 1436914"/>
              <a:gd name="connsiteX4" fmla="*/ 0 w 2013857"/>
              <a:gd name="connsiteY4" fmla="*/ 2008 h 1436914"/>
              <a:gd name="connsiteX0" fmla="*/ 5918 w 2019775"/>
              <a:gd name="connsiteY0" fmla="*/ 2008 h 1452979"/>
              <a:gd name="connsiteX1" fmla="*/ 5918 w 2019775"/>
              <a:gd name="connsiteY1" fmla="*/ 1436914 h 1452979"/>
              <a:gd name="connsiteX2" fmla="*/ 0 w 2019775"/>
              <a:gd name="connsiteY2" fmla="*/ 1452979 h 1452979"/>
              <a:gd name="connsiteX3" fmla="*/ 2019775 w 2019775"/>
              <a:gd name="connsiteY3" fmla="*/ 794657 h 1452979"/>
              <a:gd name="connsiteX4" fmla="*/ 1693204 w 2019775"/>
              <a:gd name="connsiteY4" fmla="*/ 0 h 1452979"/>
              <a:gd name="connsiteX5" fmla="*/ 5918 w 2019775"/>
              <a:gd name="connsiteY5" fmla="*/ 2008 h 14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775" h="1452979">
                <a:moveTo>
                  <a:pt x="5918" y="2008"/>
                </a:moveTo>
                <a:lnTo>
                  <a:pt x="5918" y="1436914"/>
                </a:lnTo>
                <a:lnTo>
                  <a:pt x="0" y="1452979"/>
                </a:lnTo>
                <a:lnTo>
                  <a:pt x="2019775" y="794657"/>
                </a:lnTo>
                <a:lnTo>
                  <a:pt x="1693204" y="0"/>
                </a:lnTo>
                <a:lnTo>
                  <a:pt x="5918" y="2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reeform 10"/>
          <p:cNvSpPr/>
          <p:nvPr/>
        </p:nvSpPr>
        <p:spPr bwMode="gray">
          <a:xfrm>
            <a:off x="-4175" y="895611"/>
            <a:ext cx="2875420" cy="1399784"/>
          </a:xfrm>
          <a:custGeom>
            <a:avLst/>
            <a:gdLst>
              <a:gd name="connsiteX0" fmla="*/ 2048006 w 2148214"/>
              <a:gd name="connsiteY0" fmla="*/ 0 h 1399784"/>
              <a:gd name="connsiteX1" fmla="*/ 2148214 w 2148214"/>
              <a:gd name="connsiteY1" fmla="*/ 253652 h 1399784"/>
              <a:gd name="connsiteX2" fmla="*/ 0 w 2148214"/>
              <a:gd name="connsiteY2" fmla="*/ 1399784 h 1399784"/>
              <a:gd name="connsiteX3" fmla="*/ 0 w 2148214"/>
              <a:gd name="connsiteY3" fmla="*/ 676405 h 1399784"/>
              <a:gd name="connsiteX4" fmla="*/ 2048006 w 2148214"/>
              <a:gd name="connsiteY4" fmla="*/ 0 h 1399784"/>
              <a:gd name="connsiteX0" fmla="*/ 2048006 w 2156565"/>
              <a:gd name="connsiteY0" fmla="*/ 0 h 1399784"/>
              <a:gd name="connsiteX1" fmla="*/ 2156565 w 2156565"/>
              <a:gd name="connsiteY1" fmla="*/ 247389 h 1399784"/>
              <a:gd name="connsiteX2" fmla="*/ 0 w 2156565"/>
              <a:gd name="connsiteY2" fmla="*/ 1399784 h 1399784"/>
              <a:gd name="connsiteX3" fmla="*/ 0 w 2156565"/>
              <a:gd name="connsiteY3" fmla="*/ 676405 h 1399784"/>
              <a:gd name="connsiteX4" fmla="*/ 2048006 w 2156565"/>
              <a:gd name="connsiteY4" fmla="*/ 0 h 1399784"/>
              <a:gd name="connsiteX0" fmla="*/ 2060532 w 2156565"/>
              <a:gd name="connsiteY0" fmla="*/ 0 h 1399784"/>
              <a:gd name="connsiteX1" fmla="*/ 2156565 w 2156565"/>
              <a:gd name="connsiteY1" fmla="*/ 247389 h 1399784"/>
              <a:gd name="connsiteX2" fmla="*/ 0 w 2156565"/>
              <a:gd name="connsiteY2" fmla="*/ 1399784 h 1399784"/>
              <a:gd name="connsiteX3" fmla="*/ 0 w 2156565"/>
              <a:gd name="connsiteY3" fmla="*/ 676405 h 1399784"/>
              <a:gd name="connsiteX4" fmla="*/ 2060532 w 2156565"/>
              <a:gd name="connsiteY4" fmla="*/ 0 h 139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565" h="1399784">
                <a:moveTo>
                  <a:pt x="2060532" y="0"/>
                </a:moveTo>
                <a:lnTo>
                  <a:pt x="2156565" y="247389"/>
                </a:lnTo>
                <a:lnTo>
                  <a:pt x="0" y="1399784"/>
                </a:lnTo>
                <a:lnTo>
                  <a:pt x="0" y="676405"/>
                </a:lnTo>
                <a:lnTo>
                  <a:pt x="206053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bwMode="white">
          <a:xfrm>
            <a:off x="48768" y="36576"/>
            <a:ext cx="2474976" cy="365760"/>
          </a:xfrm>
        </p:spPr>
        <p:txBody>
          <a:bodyPr/>
          <a:lstStyle/>
          <a:p>
            <a:fld id="{13109F14-E776-46A0-B2C2-315522427AB4}" type="datetime1">
              <a:rPr lang="ko-KR" altLang="en-US" smtClean="0"/>
              <a:t>2022-12-13</a:t>
            </a:fld>
            <a:endParaRPr lang="en-US" dirty="0"/>
          </a:p>
        </p:txBody>
      </p:sp>
      <p:sp>
        <p:nvSpPr>
          <p:cNvPr id="18" name="Oval 17"/>
          <p:cNvSpPr/>
          <p:nvPr/>
        </p:nvSpPr>
        <p:spPr bwMode="gray">
          <a:xfrm>
            <a:off x="10119360" y="283464"/>
            <a:ext cx="377952" cy="283464"/>
          </a:xfrm>
          <a:prstGeom prst="ellipse">
            <a:avLst/>
          </a:prstGeom>
          <a:noFill/>
          <a:ln w="57150">
            <a:solidFill>
              <a:schemeClr val="accent6">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Oval 18"/>
          <p:cNvSpPr/>
          <p:nvPr/>
        </p:nvSpPr>
        <p:spPr bwMode="gray">
          <a:xfrm>
            <a:off x="10728960" y="283464"/>
            <a:ext cx="377952" cy="283464"/>
          </a:xfrm>
          <a:prstGeom prst="ellipse">
            <a:avLst/>
          </a:prstGeom>
          <a:noFill/>
          <a:ln w="57150">
            <a:solidFill>
              <a:schemeClr val="accent6">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Oval 19"/>
          <p:cNvSpPr/>
          <p:nvPr/>
        </p:nvSpPr>
        <p:spPr bwMode="gray">
          <a:xfrm>
            <a:off x="11338560" y="283464"/>
            <a:ext cx="377952" cy="283464"/>
          </a:xfrm>
          <a:prstGeom prst="ellipse">
            <a:avLst/>
          </a:prstGeom>
          <a:noFill/>
          <a:ln w="57150">
            <a:solidFill>
              <a:schemeClr val="accent6">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bwMode="gray">
          <a:xfrm>
            <a:off x="902208" y="1755648"/>
            <a:ext cx="10363200" cy="1069848"/>
          </a:xfrm>
        </p:spPr>
        <p:txBody>
          <a:bodyPr/>
          <a:lstStyle>
            <a:lvl1pPr algn="l">
              <a:defRPr b="1">
                <a:solidFill>
                  <a:schemeClr val="tx1"/>
                </a:solidFill>
              </a:defRPr>
            </a:lvl1pPr>
          </a:lstStyle>
          <a:p>
            <a:r>
              <a:rPr lang="ko-KR" altLang="en-US"/>
              <a:t>마스터 제목 스타일 편집</a:t>
            </a:r>
            <a:endParaRPr lang="en-US"/>
          </a:p>
        </p:txBody>
      </p:sp>
      <p:sp>
        <p:nvSpPr>
          <p:cNvPr id="3" name="Subtitle 2"/>
          <p:cNvSpPr>
            <a:spLocks noGrp="1"/>
          </p:cNvSpPr>
          <p:nvPr>
            <p:ph type="subTitle" idx="1"/>
          </p:nvPr>
        </p:nvSpPr>
        <p:spPr bwMode="gray">
          <a:xfrm>
            <a:off x="902208" y="2834640"/>
            <a:ext cx="8583168" cy="594360"/>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endParaRPr lang="en-US"/>
          </a:p>
        </p:txBody>
      </p:sp>
    </p:spTree>
    <p:extLst>
      <p:ext uri="{BB962C8B-B14F-4D97-AF65-F5344CB8AC3E}">
        <p14:creationId xmlns:p14="http://schemas.microsoft.com/office/powerpoint/2010/main" val="330683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a:xfrm>
            <a:off x="1999488" y="128016"/>
            <a:ext cx="8193024" cy="1143000"/>
          </a:xfrm>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a:xfrm>
            <a:off x="609600" y="1527048"/>
            <a:ext cx="10972800" cy="4599432"/>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FE9FF334-B24E-4384-8B57-79DDB3DF84D3}" type="datetime1">
              <a:rPr lang="ko-KR" altLang="en-US" smtClean="0"/>
              <a:t>2022-12-13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
        <p:nvSpPr>
          <p:cNvPr id="7" name="Oval 6"/>
          <p:cNvSpPr/>
          <p:nvPr/>
        </p:nvSpPr>
        <p:spPr bwMode="gray">
          <a:xfrm>
            <a:off x="4023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p:cNvSpPr/>
          <p:nvPr/>
        </p:nvSpPr>
        <p:spPr bwMode="gray">
          <a:xfrm>
            <a:off x="10119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bwMode="gray">
          <a:xfrm>
            <a:off x="16215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Oval 9"/>
          <p:cNvSpPr/>
          <p:nvPr/>
        </p:nvSpPr>
        <p:spPr bwMode="gray">
          <a:xfrm>
            <a:off x="101803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Oval 10"/>
          <p:cNvSpPr/>
          <p:nvPr/>
        </p:nvSpPr>
        <p:spPr bwMode="gray">
          <a:xfrm>
            <a:off x="107899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Oval 11"/>
          <p:cNvSpPr/>
          <p:nvPr/>
        </p:nvSpPr>
        <p:spPr bwMode="gray">
          <a:xfrm>
            <a:off x="113995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1741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12" name="Freeform 11"/>
          <p:cNvSpPr/>
          <p:nvPr/>
        </p:nvSpPr>
        <p:spPr bwMode="gray">
          <a:xfrm flipH="1" flipV="1">
            <a:off x="9025831" y="6204296"/>
            <a:ext cx="1137093" cy="653704"/>
          </a:xfrm>
          <a:custGeom>
            <a:avLst/>
            <a:gdLst>
              <a:gd name="connsiteX0" fmla="*/ 0 w 1310936"/>
              <a:gd name="connsiteY0" fmla="*/ 0 h 1115627"/>
              <a:gd name="connsiteX1" fmla="*/ 435006 w 1310936"/>
              <a:gd name="connsiteY1" fmla="*/ 1115627 h 1115627"/>
              <a:gd name="connsiteX2" fmla="*/ 1310936 w 1310936"/>
              <a:gd name="connsiteY2" fmla="*/ 645111 h 1115627"/>
              <a:gd name="connsiteX3" fmla="*/ 1222159 w 1310936"/>
              <a:gd name="connsiteY3" fmla="*/ 0 h 1115627"/>
              <a:gd name="connsiteX4" fmla="*/ 0 w 1310936"/>
              <a:gd name="connsiteY4" fmla="*/ 0 h 1115627"/>
              <a:gd name="connsiteX0" fmla="*/ 0 w 1310936"/>
              <a:gd name="connsiteY0" fmla="*/ 0 h 1063415"/>
              <a:gd name="connsiteX1" fmla="*/ 414592 w 1310936"/>
              <a:gd name="connsiteY1" fmla="*/ 1063415 h 1063415"/>
              <a:gd name="connsiteX2" fmla="*/ 1310936 w 1310936"/>
              <a:gd name="connsiteY2" fmla="*/ 645111 h 1063415"/>
              <a:gd name="connsiteX3" fmla="*/ 1222159 w 1310936"/>
              <a:gd name="connsiteY3" fmla="*/ 0 h 1063415"/>
              <a:gd name="connsiteX4" fmla="*/ 0 w 1310936"/>
              <a:gd name="connsiteY4" fmla="*/ 0 h 1063415"/>
              <a:gd name="connsiteX0" fmla="*/ 0 w 1328969"/>
              <a:gd name="connsiteY0" fmla="*/ 0 h 1063415"/>
              <a:gd name="connsiteX1" fmla="*/ 414592 w 1328969"/>
              <a:gd name="connsiteY1" fmla="*/ 1063415 h 1063415"/>
              <a:gd name="connsiteX2" fmla="*/ 1328969 w 1328969"/>
              <a:gd name="connsiteY2" fmla="*/ 764808 h 1063415"/>
              <a:gd name="connsiteX3" fmla="*/ 1222159 w 1328969"/>
              <a:gd name="connsiteY3" fmla="*/ 0 h 1063415"/>
              <a:gd name="connsiteX4" fmla="*/ 0 w 1328969"/>
              <a:gd name="connsiteY4" fmla="*/ 0 h 106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969" h="1063415">
                <a:moveTo>
                  <a:pt x="0" y="0"/>
                </a:moveTo>
                <a:lnTo>
                  <a:pt x="414592" y="1063415"/>
                </a:lnTo>
                <a:lnTo>
                  <a:pt x="1328969" y="764808"/>
                </a:lnTo>
                <a:lnTo>
                  <a:pt x="1222159"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Freeform 12"/>
          <p:cNvSpPr/>
          <p:nvPr/>
        </p:nvSpPr>
        <p:spPr bwMode="gray">
          <a:xfrm flipH="1" flipV="1">
            <a:off x="9882508" y="5623560"/>
            <a:ext cx="2316480" cy="1234440"/>
          </a:xfrm>
          <a:custGeom>
            <a:avLst/>
            <a:gdLst>
              <a:gd name="connsiteX0" fmla="*/ 0 w 2013857"/>
              <a:gd name="connsiteY0" fmla="*/ 10886 h 1436914"/>
              <a:gd name="connsiteX1" fmla="*/ 0 w 2013857"/>
              <a:gd name="connsiteY1" fmla="*/ 1436914 h 1436914"/>
              <a:gd name="connsiteX2" fmla="*/ 2013857 w 2013857"/>
              <a:gd name="connsiteY2" fmla="*/ 794657 h 1436914"/>
              <a:gd name="connsiteX3" fmla="*/ 1687286 w 2013857"/>
              <a:gd name="connsiteY3" fmla="*/ 0 h 1436914"/>
              <a:gd name="connsiteX4" fmla="*/ 0 w 2013857"/>
              <a:gd name="connsiteY4" fmla="*/ 10886 h 1436914"/>
              <a:gd name="connsiteX0" fmla="*/ 0 w 2013857"/>
              <a:gd name="connsiteY0" fmla="*/ 2008 h 1436914"/>
              <a:gd name="connsiteX1" fmla="*/ 0 w 2013857"/>
              <a:gd name="connsiteY1" fmla="*/ 1436914 h 1436914"/>
              <a:gd name="connsiteX2" fmla="*/ 2013857 w 2013857"/>
              <a:gd name="connsiteY2" fmla="*/ 794657 h 1436914"/>
              <a:gd name="connsiteX3" fmla="*/ 1687286 w 2013857"/>
              <a:gd name="connsiteY3" fmla="*/ 0 h 1436914"/>
              <a:gd name="connsiteX4" fmla="*/ 0 w 2013857"/>
              <a:gd name="connsiteY4" fmla="*/ 2008 h 1436914"/>
              <a:gd name="connsiteX0" fmla="*/ 5918 w 2019775"/>
              <a:gd name="connsiteY0" fmla="*/ 2008 h 1452979"/>
              <a:gd name="connsiteX1" fmla="*/ 5918 w 2019775"/>
              <a:gd name="connsiteY1" fmla="*/ 1436914 h 1452979"/>
              <a:gd name="connsiteX2" fmla="*/ 0 w 2019775"/>
              <a:gd name="connsiteY2" fmla="*/ 1452979 h 1452979"/>
              <a:gd name="connsiteX3" fmla="*/ 2019775 w 2019775"/>
              <a:gd name="connsiteY3" fmla="*/ 794657 h 1452979"/>
              <a:gd name="connsiteX4" fmla="*/ 1693204 w 2019775"/>
              <a:gd name="connsiteY4" fmla="*/ 0 h 1452979"/>
              <a:gd name="connsiteX5" fmla="*/ 5918 w 2019775"/>
              <a:gd name="connsiteY5" fmla="*/ 2008 h 14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775" h="1452979">
                <a:moveTo>
                  <a:pt x="5918" y="2008"/>
                </a:moveTo>
                <a:lnTo>
                  <a:pt x="5918" y="1436914"/>
                </a:lnTo>
                <a:lnTo>
                  <a:pt x="0" y="1452979"/>
                </a:lnTo>
                <a:lnTo>
                  <a:pt x="2019775" y="794657"/>
                </a:lnTo>
                <a:lnTo>
                  <a:pt x="1693204" y="0"/>
                </a:lnTo>
                <a:lnTo>
                  <a:pt x="5918" y="2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7" name="Group 6"/>
          <p:cNvGrpSpPr/>
          <p:nvPr/>
        </p:nvGrpSpPr>
        <p:grpSpPr bwMode="gray">
          <a:xfrm>
            <a:off x="-7891" y="0"/>
            <a:ext cx="3206496" cy="1783080"/>
            <a:chOff x="-5918" y="0"/>
            <a:chExt cx="3089429" cy="2295395"/>
          </a:xfrm>
        </p:grpSpPr>
        <p:sp>
          <p:nvSpPr>
            <p:cNvPr id="8" name="Freeform 7"/>
            <p:cNvSpPr/>
            <p:nvPr userDrawn="1"/>
          </p:nvSpPr>
          <p:spPr bwMode="gray">
            <a:xfrm>
              <a:off x="1772575" y="0"/>
              <a:ext cx="1310936" cy="1115627"/>
            </a:xfrm>
            <a:custGeom>
              <a:avLst/>
              <a:gdLst>
                <a:gd name="connsiteX0" fmla="*/ 0 w 1310936"/>
                <a:gd name="connsiteY0" fmla="*/ 0 h 1115627"/>
                <a:gd name="connsiteX1" fmla="*/ 435006 w 1310936"/>
                <a:gd name="connsiteY1" fmla="*/ 1115627 h 1115627"/>
                <a:gd name="connsiteX2" fmla="*/ 1310936 w 1310936"/>
                <a:gd name="connsiteY2" fmla="*/ 645111 h 1115627"/>
                <a:gd name="connsiteX3" fmla="*/ 1222159 w 1310936"/>
                <a:gd name="connsiteY3" fmla="*/ 0 h 1115627"/>
                <a:gd name="connsiteX4" fmla="*/ 0 w 1310936"/>
                <a:gd name="connsiteY4" fmla="*/ 0 h 1115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936" h="1115627">
                  <a:moveTo>
                    <a:pt x="0" y="0"/>
                  </a:moveTo>
                  <a:lnTo>
                    <a:pt x="435006" y="1115627"/>
                  </a:lnTo>
                  <a:lnTo>
                    <a:pt x="1310936" y="645111"/>
                  </a:lnTo>
                  <a:lnTo>
                    <a:pt x="1222159"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Freeform 8"/>
            <p:cNvSpPr/>
            <p:nvPr userDrawn="1"/>
          </p:nvSpPr>
          <p:spPr bwMode="gray">
            <a:xfrm>
              <a:off x="-5918" y="0"/>
              <a:ext cx="2019775" cy="1452979"/>
            </a:xfrm>
            <a:custGeom>
              <a:avLst/>
              <a:gdLst>
                <a:gd name="connsiteX0" fmla="*/ 0 w 2013857"/>
                <a:gd name="connsiteY0" fmla="*/ 10886 h 1436914"/>
                <a:gd name="connsiteX1" fmla="*/ 0 w 2013857"/>
                <a:gd name="connsiteY1" fmla="*/ 1436914 h 1436914"/>
                <a:gd name="connsiteX2" fmla="*/ 2013857 w 2013857"/>
                <a:gd name="connsiteY2" fmla="*/ 794657 h 1436914"/>
                <a:gd name="connsiteX3" fmla="*/ 1687286 w 2013857"/>
                <a:gd name="connsiteY3" fmla="*/ 0 h 1436914"/>
                <a:gd name="connsiteX4" fmla="*/ 0 w 2013857"/>
                <a:gd name="connsiteY4" fmla="*/ 10886 h 1436914"/>
                <a:gd name="connsiteX0" fmla="*/ 0 w 2013857"/>
                <a:gd name="connsiteY0" fmla="*/ 2008 h 1436914"/>
                <a:gd name="connsiteX1" fmla="*/ 0 w 2013857"/>
                <a:gd name="connsiteY1" fmla="*/ 1436914 h 1436914"/>
                <a:gd name="connsiteX2" fmla="*/ 2013857 w 2013857"/>
                <a:gd name="connsiteY2" fmla="*/ 794657 h 1436914"/>
                <a:gd name="connsiteX3" fmla="*/ 1687286 w 2013857"/>
                <a:gd name="connsiteY3" fmla="*/ 0 h 1436914"/>
                <a:gd name="connsiteX4" fmla="*/ 0 w 2013857"/>
                <a:gd name="connsiteY4" fmla="*/ 2008 h 1436914"/>
                <a:gd name="connsiteX0" fmla="*/ 5918 w 2019775"/>
                <a:gd name="connsiteY0" fmla="*/ 2008 h 1452979"/>
                <a:gd name="connsiteX1" fmla="*/ 5918 w 2019775"/>
                <a:gd name="connsiteY1" fmla="*/ 1436914 h 1452979"/>
                <a:gd name="connsiteX2" fmla="*/ 0 w 2019775"/>
                <a:gd name="connsiteY2" fmla="*/ 1452979 h 1452979"/>
                <a:gd name="connsiteX3" fmla="*/ 2019775 w 2019775"/>
                <a:gd name="connsiteY3" fmla="*/ 794657 h 1452979"/>
                <a:gd name="connsiteX4" fmla="*/ 1693204 w 2019775"/>
                <a:gd name="connsiteY4" fmla="*/ 0 h 1452979"/>
                <a:gd name="connsiteX5" fmla="*/ 5918 w 2019775"/>
                <a:gd name="connsiteY5" fmla="*/ 2008 h 14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775" h="1452979">
                  <a:moveTo>
                    <a:pt x="5918" y="2008"/>
                  </a:moveTo>
                  <a:lnTo>
                    <a:pt x="5918" y="1436914"/>
                  </a:lnTo>
                  <a:lnTo>
                    <a:pt x="0" y="1452979"/>
                  </a:lnTo>
                  <a:lnTo>
                    <a:pt x="2019775" y="794657"/>
                  </a:lnTo>
                  <a:lnTo>
                    <a:pt x="1693204" y="0"/>
                  </a:lnTo>
                  <a:lnTo>
                    <a:pt x="5918" y="2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9"/>
            <p:cNvSpPr/>
            <p:nvPr userDrawn="1"/>
          </p:nvSpPr>
          <p:spPr bwMode="gray">
            <a:xfrm>
              <a:off x="-3132" y="895611"/>
              <a:ext cx="2156565" cy="1399784"/>
            </a:xfrm>
            <a:custGeom>
              <a:avLst/>
              <a:gdLst>
                <a:gd name="connsiteX0" fmla="*/ 2048006 w 2148214"/>
                <a:gd name="connsiteY0" fmla="*/ 0 h 1399784"/>
                <a:gd name="connsiteX1" fmla="*/ 2148214 w 2148214"/>
                <a:gd name="connsiteY1" fmla="*/ 253652 h 1399784"/>
                <a:gd name="connsiteX2" fmla="*/ 0 w 2148214"/>
                <a:gd name="connsiteY2" fmla="*/ 1399784 h 1399784"/>
                <a:gd name="connsiteX3" fmla="*/ 0 w 2148214"/>
                <a:gd name="connsiteY3" fmla="*/ 676405 h 1399784"/>
                <a:gd name="connsiteX4" fmla="*/ 2048006 w 2148214"/>
                <a:gd name="connsiteY4" fmla="*/ 0 h 1399784"/>
                <a:gd name="connsiteX0" fmla="*/ 2048006 w 2156565"/>
                <a:gd name="connsiteY0" fmla="*/ 0 h 1399784"/>
                <a:gd name="connsiteX1" fmla="*/ 2156565 w 2156565"/>
                <a:gd name="connsiteY1" fmla="*/ 247389 h 1399784"/>
                <a:gd name="connsiteX2" fmla="*/ 0 w 2156565"/>
                <a:gd name="connsiteY2" fmla="*/ 1399784 h 1399784"/>
                <a:gd name="connsiteX3" fmla="*/ 0 w 2156565"/>
                <a:gd name="connsiteY3" fmla="*/ 676405 h 1399784"/>
                <a:gd name="connsiteX4" fmla="*/ 2048006 w 2156565"/>
                <a:gd name="connsiteY4" fmla="*/ 0 h 1399784"/>
                <a:gd name="connsiteX0" fmla="*/ 2060532 w 2156565"/>
                <a:gd name="connsiteY0" fmla="*/ 0 h 1399784"/>
                <a:gd name="connsiteX1" fmla="*/ 2156565 w 2156565"/>
                <a:gd name="connsiteY1" fmla="*/ 247389 h 1399784"/>
                <a:gd name="connsiteX2" fmla="*/ 0 w 2156565"/>
                <a:gd name="connsiteY2" fmla="*/ 1399784 h 1399784"/>
                <a:gd name="connsiteX3" fmla="*/ 0 w 2156565"/>
                <a:gd name="connsiteY3" fmla="*/ 676405 h 1399784"/>
                <a:gd name="connsiteX4" fmla="*/ 2060532 w 2156565"/>
                <a:gd name="connsiteY4" fmla="*/ 0 h 139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565" h="1399784">
                  <a:moveTo>
                    <a:pt x="2060532" y="0"/>
                  </a:moveTo>
                  <a:lnTo>
                    <a:pt x="2156565" y="247389"/>
                  </a:lnTo>
                  <a:lnTo>
                    <a:pt x="0" y="1399784"/>
                  </a:lnTo>
                  <a:lnTo>
                    <a:pt x="0" y="676405"/>
                  </a:lnTo>
                  <a:lnTo>
                    <a:pt x="206053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Vertical Title 1"/>
          <p:cNvSpPr>
            <a:spLocks noGrp="1"/>
          </p:cNvSpPr>
          <p:nvPr>
            <p:ph type="title" orient="vert"/>
          </p:nvPr>
        </p:nvSpPr>
        <p:spPr bwMode="gray">
          <a:xfrm>
            <a:off x="9339072" y="274639"/>
            <a:ext cx="2243328" cy="5851525"/>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bwMode="gray">
          <a:xfrm>
            <a:off x="609600" y="274639"/>
            <a:ext cx="8534400" cy="5851525"/>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bwMode="gray">
          <a:xfrm>
            <a:off x="609600" y="6583680"/>
            <a:ext cx="2844800" cy="228600"/>
          </a:xfrm>
        </p:spPr>
        <p:txBody>
          <a:bodyPr/>
          <a:lstStyle/>
          <a:p>
            <a:fld id="{789109B3-1805-417E-8231-1242DA8104B9}" type="datetime1">
              <a:rPr lang="ko-KR" altLang="en-US" smtClean="0"/>
              <a:t>2022-12-13</a:t>
            </a:fld>
            <a:endParaRPr lang="en-US" dirty="0"/>
          </a:p>
        </p:txBody>
      </p:sp>
      <p:sp>
        <p:nvSpPr>
          <p:cNvPr id="5" name="Footer Placeholder 4"/>
          <p:cNvSpPr>
            <a:spLocks noGrp="1"/>
          </p:cNvSpPr>
          <p:nvPr>
            <p:ph type="ftr" sz="quarter" idx="11"/>
          </p:nvPr>
        </p:nvSpPr>
        <p:spPr bwMode="gray">
          <a:xfrm>
            <a:off x="3560064" y="6583680"/>
            <a:ext cx="5486400" cy="228600"/>
          </a:xfrm>
        </p:spPr>
        <p:txBody>
          <a:bodyPr/>
          <a:lstStyle/>
          <a:p>
            <a:endParaRPr lang="en-US" dirty="0"/>
          </a:p>
        </p:txBody>
      </p:sp>
      <p:sp>
        <p:nvSpPr>
          <p:cNvPr id="6" name="Slide Number Placeholder 5"/>
          <p:cNvSpPr>
            <a:spLocks noGrp="1"/>
          </p:cNvSpPr>
          <p:nvPr>
            <p:ph type="sldNum" sz="quarter" idx="12"/>
          </p:nvPr>
        </p:nvSpPr>
        <p:spPr bwMode="gray">
          <a:xfrm>
            <a:off x="9351264" y="6583680"/>
            <a:ext cx="609600" cy="228600"/>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23268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2133600" y="109728"/>
            <a:ext cx="7924800" cy="1143000"/>
          </a:xfrm>
        </p:spPr>
        <p:txBody>
          <a:bodyPr/>
          <a:lstStyle/>
          <a:p>
            <a:r>
              <a:rPr lang="ko-KR" altLang="en-US"/>
              <a:t>마스터 제목 스타일 편집</a:t>
            </a:r>
            <a:endParaRPr lang="en-US"/>
          </a:p>
        </p:txBody>
      </p:sp>
      <p:sp>
        <p:nvSpPr>
          <p:cNvPr id="3" name="Content Placeholder 2"/>
          <p:cNvSpPr>
            <a:spLocks noGrp="1"/>
          </p:cNvSpPr>
          <p:nvPr>
            <p:ph idx="1"/>
          </p:nvPr>
        </p:nvSpPr>
        <p:spPr>
          <a:xfrm>
            <a:off x="609600" y="1527048"/>
            <a:ext cx="10972800" cy="459943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0928AFF6-6AB7-414D-9F63-AFAC896DC2A1}" type="datetime1">
              <a:rPr lang="ko-KR" altLang="en-US" smtClean="0"/>
              <a:t>2022-12-13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
        <p:nvSpPr>
          <p:cNvPr id="7" name="Oval 6"/>
          <p:cNvSpPr/>
          <p:nvPr/>
        </p:nvSpPr>
        <p:spPr bwMode="gray">
          <a:xfrm>
            <a:off x="4023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p:cNvSpPr/>
          <p:nvPr/>
        </p:nvSpPr>
        <p:spPr bwMode="gray">
          <a:xfrm>
            <a:off x="10119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bwMode="gray">
          <a:xfrm>
            <a:off x="16215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Oval 9"/>
          <p:cNvSpPr/>
          <p:nvPr/>
        </p:nvSpPr>
        <p:spPr bwMode="gray">
          <a:xfrm>
            <a:off x="101803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Oval 10"/>
          <p:cNvSpPr/>
          <p:nvPr/>
        </p:nvSpPr>
        <p:spPr bwMode="gray">
          <a:xfrm>
            <a:off x="107899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Oval 11"/>
          <p:cNvSpPr/>
          <p:nvPr/>
        </p:nvSpPr>
        <p:spPr bwMode="gray">
          <a:xfrm>
            <a:off x="113995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62577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963168" y="3438145"/>
            <a:ext cx="10314432" cy="1352931"/>
          </a:xfrm>
        </p:spPr>
        <p:txBody>
          <a:bodyPr anchor="t"/>
          <a:lstStyle>
            <a:lvl1pPr algn="l">
              <a:defRPr sz="4000" b="1" cap="all"/>
            </a:lvl1pPr>
          </a:lstStyle>
          <a:p>
            <a:r>
              <a:rPr lang="ko-KR" altLang="en-US"/>
              <a:t>마스터 제목 스타일 편집</a:t>
            </a:r>
            <a:endParaRPr lang="en-US"/>
          </a:p>
        </p:txBody>
      </p:sp>
      <p:sp>
        <p:nvSpPr>
          <p:cNvPr id="3" name="Text Placeholder 2"/>
          <p:cNvSpPr>
            <a:spLocks noGrp="1"/>
          </p:cNvSpPr>
          <p:nvPr>
            <p:ph type="body" idx="1"/>
          </p:nvPr>
        </p:nvSpPr>
        <p:spPr bwMode="black">
          <a:xfrm>
            <a:off x="2706624" y="1929384"/>
            <a:ext cx="8558784" cy="1499616"/>
          </a:xfrm>
        </p:spPr>
        <p:txBody>
          <a:bodyPr anchor="b"/>
          <a:lstStyle>
            <a:lvl1pPr marL="0" indent="0">
              <a:buNone/>
              <a:defRPr sz="2000" b="1">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7510B9F6-866A-483C-8615-169E5CF27273}" type="datetime1">
              <a:rPr lang="ko-KR" altLang="en-US" smtClean="0"/>
              <a:t>2022-12-13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
        <p:nvSpPr>
          <p:cNvPr id="7" name="Oval 6"/>
          <p:cNvSpPr/>
          <p:nvPr/>
        </p:nvSpPr>
        <p:spPr bwMode="gray">
          <a:xfrm>
            <a:off x="1011936" y="3099816"/>
            <a:ext cx="377952" cy="283464"/>
          </a:xfrm>
          <a:prstGeom prst="ellipse">
            <a:avLst/>
          </a:prstGeom>
          <a:noFill/>
          <a:ln w="57150">
            <a:solidFill>
              <a:schemeClr val="accent6">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p:cNvSpPr/>
          <p:nvPr/>
        </p:nvSpPr>
        <p:spPr bwMode="gray">
          <a:xfrm>
            <a:off x="1621536" y="3099816"/>
            <a:ext cx="377952" cy="283464"/>
          </a:xfrm>
          <a:prstGeom prst="ellipse">
            <a:avLst/>
          </a:prstGeom>
          <a:noFill/>
          <a:ln w="57150">
            <a:solidFill>
              <a:schemeClr val="accent6">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bwMode="gray">
          <a:xfrm>
            <a:off x="2231136" y="3099816"/>
            <a:ext cx="377952" cy="283464"/>
          </a:xfrm>
          <a:prstGeom prst="ellipse">
            <a:avLst/>
          </a:prstGeom>
          <a:noFill/>
          <a:ln w="57150">
            <a:solidFill>
              <a:schemeClr val="accent6">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09019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a:xfrm>
            <a:off x="1999488" y="73152"/>
            <a:ext cx="8193024" cy="1143000"/>
          </a:xfrm>
        </p:spPr>
        <p:txBody>
          <a:bodyPr/>
          <a:lstStyle/>
          <a:p>
            <a:r>
              <a:rPr lang="ko-KR" altLang="en-US"/>
              <a:t>마스터 제목 스타일 편집</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D6FC19D4-12E6-429F-885C-246604F6D000}" type="datetime1">
              <a:rPr lang="ko-KR" altLang="en-US" smtClean="0"/>
              <a:t>2022-12-13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8" name="Oval 7"/>
          <p:cNvSpPr/>
          <p:nvPr/>
        </p:nvSpPr>
        <p:spPr bwMode="gray">
          <a:xfrm>
            <a:off x="4023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bwMode="gray">
          <a:xfrm>
            <a:off x="10119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Oval 9"/>
          <p:cNvSpPr/>
          <p:nvPr/>
        </p:nvSpPr>
        <p:spPr bwMode="gray">
          <a:xfrm>
            <a:off x="16215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Oval 10"/>
          <p:cNvSpPr/>
          <p:nvPr/>
        </p:nvSpPr>
        <p:spPr bwMode="gray">
          <a:xfrm>
            <a:off x="101803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Oval 11"/>
          <p:cNvSpPr/>
          <p:nvPr/>
        </p:nvSpPr>
        <p:spPr bwMode="gray">
          <a:xfrm>
            <a:off x="107899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p:nvSpPr>
        <p:spPr bwMode="gray">
          <a:xfrm>
            <a:off x="113995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86001407"/>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597408" y="1426464"/>
            <a:ext cx="5388864" cy="786384"/>
          </a:xfrm>
        </p:spPr>
        <p:txBody>
          <a:bodyPr anchor="b"/>
          <a:lstStyle>
            <a:lvl1pPr marL="0" indent="0">
              <a:buFont typeface="Arial" pitchFamily="34" charset="0"/>
              <a:buNone/>
              <a:defRPr sz="2400" b="1">
                <a:ln>
                  <a:solidFill>
                    <a:schemeClr val="accent2">
                      <a:lumMod val="50000"/>
                    </a:schemeClr>
                  </a:solidFill>
                </a:ln>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597408" y="2240280"/>
            <a:ext cx="5401056" cy="377647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bwMode="gray">
          <a:xfrm>
            <a:off x="6132576" y="1426464"/>
            <a:ext cx="5388864" cy="786384"/>
          </a:xfrm>
        </p:spPr>
        <p:txBody>
          <a:bodyPr anchor="b"/>
          <a:lstStyle>
            <a:lvl1pPr marL="0" indent="0">
              <a:buNone/>
              <a:defRPr sz="2400" b="1">
                <a:ln>
                  <a:solidFill>
                    <a:schemeClr val="accent4">
                      <a:lumMod val="50000"/>
                    </a:schemeClr>
                  </a:solidFill>
                </a:ln>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32576" y="2240280"/>
            <a:ext cx="5401056" cy="377647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BDB3A1FA-D718-45B7-80B3-BEF381F3548E}" type="datetime1">
              <a:rPr lang="ko-KR" altLang="en-US" smtClean="0"/>
              <a:t>2022-12-13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
        <p:nvSpPr>
          <p:cNvPr id="10" name="Oval 9"/>
          <p:cNvSpPr/>
          <p:nvPr/>
        </p:nvSpPr>
        <p:spPr bwMode="gray">
          <a:xfrm>
            <a:off x="4023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Oval 10"/>
          <p:cNvSpPr/>
          <p:nvPr/>
        </p:nvSpPr>
        <p:spPr bwMode="gray">
          <a:xfrm>
            <a:off x="10119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Oval 13"/>
          <p:cNvSpPr/>
          <p:nvPr/>
        </p:nvSpPr>
        <p:spPr bwMode="gray">
          <a:xfrm>
            <a:off x="107899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Oval 14"/>
          <p:cNvSpPr/>
          <p:nvPr/>
        </p:nvSpPr>
        <p:spPr bwMode="gray">
          <a:xfrm>
            <a:off x="113995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426464" y="73152"/>
            <a:ext cx="9339072" cy="1143000"/>
          </a:xfrm>
        </p:spPr>
        <p:txBody>
          <a:bodyPr/>
          <a:lstStyle>
            <a:lvl1pPr>
              <a:defRPr/>
            </a:lvl1pPr>
          </a:lstStyle>
          <a:p>
            <a:r>
              <a:rPr lang="ko-KR" altLang="en-US"/>
              <a:t>마스터 제목 스타일 편집</a:t>
            </a:r>
            <a:endParaRPr lang="en-US"/>
          </a:p>
        </p:txBody>
      </p:sp>
    </p:spTree>
    <p:extLst>
      <p:ext uri="{BB962C8B-B14F-4D97-AF65-F5344CB8AC3E}">
        <p14:creationId xmlns:p14="http://schemas.microsoft.com/office/powerpoint/2010/main" val="109332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1426464" y="109728"/>
            <a:ext cx="9339072" cy="1143000"/>
          </a:xfrm>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BF7F4B7E-283A-49B6-A8FE-0DB2A9FA74AB}" type="datetime1">
              <a:rPr lang="ko-KR" altLang="en-US" smtClean="0"/>
              <a:t>2022-12-13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
        <p:nvSpPr>
          <p:cNvPr id="6" name="Oval 5"/>
          <p:cNvSpPr/>
          <p:nvPr/>
        </p:nvSpPr>
        <p:spPr bwMode="gray">
          <a:xfrm>
            <a:off x="4023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Oval 6"/>
          <p:cNvSpPr/>
          <p:nvPr/>
        </p:nvSpPr>
        <p:spPr bwMode="gray">
          <a:xfrm>
            <a:off x="1011936"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p:cNvSpPr/>
          <p:nvPr/>
        </p:nvSpPr>
        <p:spPr bwMode="gray">
          <a:xfrm>
            <a:off x="107899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bwMode="gray">
          <a:xfrm>
            <a:off x="11399520" y="530352"/>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68253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C19D4-12E6-429F-885C-246604F6D000}" type="datetime1">
              <a:rPr lang="ko-KR" altLang="en-US" smtClean="0"/>
              <a:t>2022-12-13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7489156"/>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spTree>
      <p:nvGrpSpPr>
        <p:cNvPr id="1" name=""/>
        <p:cNvGrpSpPr/>
        <p:nvPr/>
      </p:nvGrpSpPr>
      <p:grpSpPr>
        <a:xfrm>
          <a:off x="0" y="0"/>
          <a:ext cx="0" cy="0"/>
          <a:chOff x="0" y="0"/>
          <a:chExt cx="0" cy="0"/>
        </a:xfrm>
      </p:grpSpPr>
      <p:grpSp>
        <p:nvGrpSpPr>
          <p:cNvPr id="14" name="Group 13"/>
          <p:cNvGrpSpPr/>
          <p:nvPr/>
        </p:nvGrpSpPr>
        <p:grpSpPr bwMode="gray">
          <a:xfrm>
            <a:off x="-7891" y="0"/>
            <a:ext cx="3206496" cy="1783080"/>
            <a:chOff x="-5918" y="0"/>
            <a:chExt cx="3089429" cy="2295395"/>
          </a:xfrm>
        </p:grpSpPr>
        <p:sp>
          <p:nvSpPr>
            <p:cNvPr id="8" name="Freeform 7"/>
            <p:cNvSpPr/>
            <p:nvPr userDrawn="1"/>
          </p:nvSpPr>
          <p:spPr bwMode="gray">
            <a:xfrm>
              <a:off x="1772575" y="0"/>
              <a:ext cx="1310936" cy="1115627"/>
            </a:xfrm>
            <a:custGeom>
              <a:avLst/>
              <a:gdLst>
                <a:gd name="connsiteX0" fmla="*/ 0 w 1310936"/>
                <a:gd name="connsiteY0" fmla="*/ 0 h 1115627"/>
                <a:gd name="connsiteX1" fmla="*/ 435006 w 1310936"/>
                <a:gd name="connsiteY1" fmla="*/ 1115627 h 1115627"/>
                <a:gd name="connsiteX2" fmla="*/ 1310936 w 1310936"/>
                <a:gd name="connsiteY2" fmla="*/ 645111 h 1115627"/>
                <a:gd name="connsiteX3" fmla="*/ 1222159 w 1310936"/>
                <a:gd name="connsiteY3" fmla="*/ 0 h 1115627"/>
                <a:gd name="connsiteX4" fmla="*/ 0 w 1310936"/>
                <a:gd name="connsiteY4" fmla="*/ 0 h 1115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936" h="1115627">
                  <a:moveTo>
                    <a:pt x="0" y="0"/>
                  </a:moveTo>
                  <a:lnTo>
                    <a:pt x="435006" y="1115627"/>
                  </a:lnTo>
                  <a:lnTo>
                    <a:pt x="1310936" y="645111"/>
                  </a:lnTo>
                  <a:lnTo>
                    <a:pt x="1222159"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Freeform 8"/>
            <p:cNvSpPr/>
            <p:nvPr userDrawn="1"/>
          </p:nvSpPr>
          <p:spPr bwMode="gray">
            <a:xfrm>
              <a:off x="-5918" y="0"/>
              <a:ext cx="2019775" cy="1452979"/>
            </a:xfrm>
            <a:custGeom>
              <a:avLst/>
              <a:gdLst>
                <a:gd name="connsiteX0" fmla="*/ 0 w 2013857"/>
                <a:gd name="connsiteY0" fmla="*/ 10886 h 1436914"/>
                <a:gd name="connsiteX1" fmla="*/ 0 w 2013857"/>
                <a:gd name="connsiteY1" fmla="*/ 1436914 h 1436914"/>
                <a:gd name="connsiteX2" fmla="*/ 2013857 w 2013857"/>
                <a:gd name="connsiteY2" fmla="*/ 794657 h 1436914"/>
                <a:gd name="connsiteX3" fmla="*/ 1687286 w 2013857"/>
                <a:gd name="connsiteY3" fmla="*/ 0 h 1436914"/>
                <a:gd name="connsiteX4" fmla="*/ 0 w 2013857"/>
                <a:gd name="connsiteY4" fmla="*/ 10886 h 1436914"/>
                <a:gd name="connsiteX0" fmla="*/ 0 w 2013857"/>
                <a:gd name="connsiteY0" fmla="*/ 2008 h 1436914"/>
                <a:gd name="connsiteX1" fmla="*/ 0 w 2013857"/>
                <a:gd name="connsiteY1" fmla="*/ 1436914 h 1436914"/>
                <a:gd name="connsiteX2" fmla="*/ 2013857 w 2013857"/>
                <a:gd name="connsiteY2" fmla="*/ 794657 h 1436914"/>
                <a:gd name="connsiteX3" fmla="*/ 1687286 w 2013857"/>
                <a:gd name="connsiteY3" fmla="*/ 0 h 1436914"/>
                <a:gd name="connsiteX4" fmla="*/ 0 w 2013857"/>
                <a:gd name="connsiteY4" fmla="*/ 2008 h 1436914"/>
                <a:gd name="connsiteX0" fmla="*/ 5918 w 2019775"/>
                <a:gd name="connsiteY0" fmla="*/ 2008 h 1452979"/>
                <a:gd name="connsiteX1" fmla="*/ 5918 w 2019775"/>
                <a:gd name="connsiteY1" fmla="*/ 1436914 h 1452979"/>
                <a:gd name="connsiteX2" fmla="*/ 0 w 2019775"/>
                <a:gd name="connsiteY2" fmla="*/ 1452979 h 1452979"/>
                <a:gd name="connsiteX3" fmla="*/ 2019775 w 2019775"/>
                <a:gd name="connsiteY3" fmla="*/ 794657 h 1452979"/>
                <a:gd name="connsiteX4" fmla="*/ 1693204 w 2019775"/>
                <a:gd name="connsiteY4" fmla="*/ 0 h 1452979"/>
                <a:gd name="connsiteX5" fmla="*/ 5918 w 2019775"/>
                <a:gd name="connsiteY5" fmla="*/ 2008 h 14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775" h="1452979">
                  <a:moveTo>
                    <a:pt x="5918" y="2008"/>
                  </a:moveTo>
                  <a:lnTo>
                    <a:pt x="5918" y="1436914"/>
                  </a:lnTo>
                  <a:lnTo>
                    <a:pt x="0" y="1452979"/>
                  </a:lnTo>
                  <a:lnTo>
                    <a:pt x="2019775" y="794657"/>
                  </a:lnTo>
                  <a:lnTo>
                    <a:pt x="1693204" y="0"/>
                  </a:lnTo>
                  <a:lnTo>
                    <a:pt x="5918" y="20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9"/>
            <p:cNvSpPr/>
            <p:nvPr userDrawn="1"/>
          </p:nvSpPr>
          <p:spPr bwMode="gray">
            <a:xfrm>
              <a:off x="-3132" y="895611"/>
              <a:ext cx="2156565" cy="1399784"/>
            </a:xfrm>
            <a:custGeom>
              <a:avLst/>
              <a:gdLst>
                <a:gd name="connsiteX0" fmla="*/ 2048006 w 2148214"/>
                <a:gd name="connsiteY0" fmla="*/ 0 h 1399784"/>
                <a:gd name="connsiteX1" fmla="*/ 2148214 w 2148214"/>
                <a:gd name="connsiteY1" fmla="*/ 253652 h 1399784"/>
                <a:gd name="connsiteX2" fmla="*/ 0 w 2148214"/>
                <a:gd name="connsiteY2" fmla="*/ 1399784 h 1399784"/>
                <a:gd name="connsiteX3" fmla="*/ 0 w 2148214"/>
                <a:gd name="connsiteY3" fmla="*/ 676405 h 1399784"/>
                <a:gd name="connsiteX4" fmla="*/ 2048006 w 2148214"/>
                <a:gd name="connsiteY4" fmla="*/ 0 h 1399784"/>
                <a:gd name="connsiteX0" fmla="*/ 2048006 w 2156565"/>
                <a:gd name="connsiteY0" fmla="*/ 0 h 1399784"/>
                <a:gd name="connsiteX1" fmla="*/ 2156565 w 2156565"/>
                <a:gd name="connsiteY1" fmla="*/ 247389 h 1399784"/>
                <a:gd name="connsiteX2" fmla="*/ 0 w 2156565"/>
                <a:gd name="connsiteY2" fmla="*/ 1399784 h 1399784"/>
                <a:gd name="connsiteX3" fmla="*/ 0 w 2156565"/>
                <a:gd name="connsiteY3" fmla="*/ 676405 h 1399784"/>
                <a:gd name="connsiteX4" fmla="*/ 2048006 w 2156565"/>
                <a:gd name="connsiteY4" fmla="*/ 0 h 1399784"/>
                <a:gd name="connsiteX0" fmla="*/ 2060532 w 2156565"/>
                <a:gd name="connsiteY0" fmla="*/ 0 h 1399784"/>
                <a:gd name="connsiteX1" fmla="*/ 2156565 w 2156565"/>
                <a:gd name="connsiteY1" fmla="*/ 247389 h 1399784"/>
                <a:gd name="connsiteX2" fmla="*/ 0 w 2156565"/>
                <a:gd name="connsiteY2" fmla="*/ 1399784 h 1399784"/>
                <a:gd name="connsiteX3" fmla="*/ 0 w 2156565"/>
                <a:gd name="connsiteY3" fmla="*/ 676405 h 1399784"/>
                <a:gd name="connsiteX4" fmla="*/ 2060532 w 2156565"/>
                <a:gd name="connsiteY4" fmla="*/ 0 h 139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565" h="1399784">
                  <a:moveTo>
                    <a:pt x="2060532" y="0"/>
                  </a:moveTo>
                  <a:lnTo>
                    <a:pt x="2156565" y="247389"/>
                  </a:lnTo>
                  <a:lnTo>
                    <a:pt x="0" y="1399784"/>
                  </a:lnTo>
                  <a:lnTo>
                    <a:pt x="0" y="676405"/>
                  </a:lnTo>
                  <a:lnTo>
                    <a:pt x="206053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Title 1"/>
          <p:cNvSpPr>
            <a:spLocks noGrp="1"/>
          </p:cNvSpPr>
          <p:nvPr>
            <p:ph type="title"/>
          </p:nvPr>
        </p:nvSpPr>
        <p:spPr bwMode="black">
          <a:xfrm>
            <a:off x="4767071" y="411480"/>
            <a:ext cx="6864096" cy="1162050"/>
          </a:xfrm>
        </p:spPr>
        <p:txBody>
          <a:bodyPr anchor="b">
            <a:normAutofit/>
          </a:bodyPr>
          <a:lstStyle>
            <a:lvl1pPr algn="l">
              <a:defRPr sz="3200" b="1">
                <a:solidFill>
                  <a:schemeClr val="tx2"/>
                </a:solidFill>
              </a:defRPr>
            </a:lvl1pPr>
          </a:lstStyle>
          <a:p>
            <a:r>
              <a:rPr lang="ko-KR" altLang="en-US"/>
              <a:t>마스터 제목 스타일 편집</a:t>
            </a:r>
            <a:endParaRPr lang="en-US"/>
          </a:p>
        </p:txBody>
      </p:sp>
      <p:sp>
        <p:nvSpPr>
          <p:cNvPr id="3" name="Content Placeholder 2"/>
          <p:cNvSpPr>
            <a:spLocks noGrp="1"/>
          </p:cNvSpPr>
          <p:nvPr>
            <p:ph idx="1"/>
          </p:nvPr>
        </p:nvSpPr>
        <p:spPr>
          <a:xfrm>
            <a:off x="4766733" y="1664208"/>
            <a:ext cx="6815667" cy="47000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bwMode="gray">
          <a:xfrm>
            <a:off x="853440" y="1664208"/>
            <a:ext cx="3767328" cy="4690872"/>
          </a:xfrm>
          <a:solidFill>
            <a:schemeClr val="accent6">
              <a:lumMod val="60000"/>
              <a:lumOff val="40000"/>
            </a:schemeClr>
          </a:solidFill>
          <a:effectLst>
            <a:outerShdw blurRad="50800" dist="38100" dir="5400000" algn="ctr" rotWithShape="0">
              <a:srgbClr val="000000">
                <a:alpha val="40000"/>
              </a:srgbClr>
            </a:outerShdw>
          </a:effectLst>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a:xfrm>
            <a:off x="856343" y="6583680"/>
            <a:ext cx="2844800" cy="228600"/>
          </a:xfrm>
        </p:spPr>
        <p:txBody>
          <a:bodyPr/>
          <a:lstStyle/>
          <a:p>
            <a:fld id="{30F3E38E-E967-45FA-AE92-034CE4A74EA9}" type="datetime1">
              <a:rPr lang="ko-KR" altLang="en-US" smtClean="0"/>
              <a:t>2022-12-13</a:t>
            </a:fld>
            <a:endParaRPr lang="en-US" dirty="0"/>
          </a:p>
        </p:txBody>
      </p:sp>
      <p:sp>
        <p:nvSpPr>
          <p:cNvPr id="6" name="Footer Placeholder 5"/>
          <p:cNvSpPr>
            <a:spLocks noGrp="1"/>
          </p:cNvSpPr>
          <p:nvPr>
            <p:ph type="ftr" sz="quarter" idx="11"/>
          </p:nvPr>
        </p:nvSpPr>
        <p:spPr>
          <a:xfrm>
            <a:off x="3759200" y="6583680"/>
            <a:ext cx="6705600" cy="228600"/>
          </a:xfrm>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Oval 10"/>
          <p:cNvSpPr/>
          <p:nvPr/>
        </p:nvSpPr>
        <p:spPr bwMode="gray">
          <a:xfrm>
            <a:off x="3011424" y="1161288"/>
            <a:ext cx="377952" cy="283464"/>
          </a:xfrm>
          <a:prstGeom prst="ellipse">
            <a:avLst/>
          </a:prstGeom>
          <a:noFill/>
          <a:ln w="57150">
            <a:solidFill>
              <a:srgbClr val="C1C1C1">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Oval 11"/>
          <p:cNvSpPr/>
          <p:nvPr/>
        </p:nvSpPr>
        <p:spPr bwMode="gray">
          <a:xfrm>
            <a:off x="3621024" y="1161288"/>
            <a:ext cx="377952" cy="283464"/>
          </a:xfrm>
          <a:prstGeom prst="ellipse">
            <a:avLst/>
          </a:prstGeom>
          <a:noFill/>
          <a:ln w="57150">
            <a:solidFill>
              <a:srgbClr val="C1C1C1">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p:nvSpPr>
        <p:spPr bwMode="gray">
          <a:xfrm>
            <a:off x="4230624" y="1161288"/>
            <a:ext cx="377952" cy="283464"/>
          </a:xfrm>
          <a:prstGeom prst="ellipse">
            <a:avLst/>
          </a:prstGeom>
          <a:noFill/>
          <a:ln w="57150">
            <a:solidFill>
              <a:srgbClr val="C1C1C1">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3027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1146048" y="502920"/>
            <a:ext cx="10204704" cy="566928"/>
          </a:xfrm>
        </p:spPr>
        <p:txBody>
          <a:bodyPr anchor="ctr">
            <a:normAutofit/>
          </a:bodyPr>
          <a:lstStyle>
            <a:lvl1pPr algn="l">
              <a:defRPr sz="2800" b="1">
                <a:solidFill>
                  <a:schemeClr val="tx2"/>
                </a:solidFill>
              </a:defRPr>
            </a:lvl1pPr>
          </a:lstStyle>
          <a:p>
            <a:r>
              <a:rPr lang="ko-KR" altLang="en-US"/>
              <a:t>마스터 제목 스타일 편집</a:t>
            </a:r>
            <a:endParaRPr lang="en-US"/>
          </a:p>
        </p:txBody>
      </p:sp>
      <p:sp>
        <p:nvSpPr>
          <p:cNvPr id="3" name="Picture Placeholder 2"/>
          <p:cNvSpPr>
            <a:spLocks noGrp="1"/>
          </p:cNvSpPr>
          <p:nvPr>
            <p:ph type="pic" idx="1"/>
          </p:nvPr>
        </p:nvSpPr>
        <p:spPr>
          <a:xfrm>
            <a:off x="1146048" y="1170432"/>
            <a:ext cx="10192512" cy="4114800"/>
          </a:xfrm>
          <a:solidFill>
            <a:schemeClr val="accent6">
              <a:lumMod val="20000"/>
              <a:lumOff val="80000"/>
            </a:schemeClr>
          </a:solidFill>
          <a:effectLst>
            <a:innerShdw blurRad="63500" dist="50800" dir="13500000">
              <a:prstClr val="black">
                <a:alpha val="5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bwMode="black">
          <a:xfrm>
            <a:off x="1146048" y="5385816"/>
            <a:ext cx="10204704" cy="78638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5AD4E46A-4D08-462A-B135-DFCEE5BFB50C}" type="datetime1">
              <a:rPr lang="ko-KR" altLang="en-US" smtClean="0"/>
              <a:t>2022-12-13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8" name="Oval 7"/>
          <p:cNvSpPr/>
          <p:nvPr/>
        </p:nvSpPr>
        <p:spPr bwMode="gray">
          <a:xfrm>
            <a:off x="621792" y="658368"/>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p:nvSpPr>
        <p:spPr bwMode="gray">
          <a:xfrm>
            <a:off x="621792" y="5440680"/>
            <a:ext cx="377952" cy="283464"/>
          </a:xfrm>
          <a:prstGeom prst="ellipse">
            <a:avLst/>
          </a:prstGeom>
          <a:noFill/>
          <a:ln w="57150">
            <a:solidFill>
              <a:srgbClr val="C1C1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51195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09600" y="274638"/>
            <a:ext cx="10972800" cy="1143000"/>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bwMode="gray">
          <a:xfrm>
            <a:off x="609600" y="1600201"/>
            <a:ext cx="10972800" cy="452596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16" name="Freeform 15"/>
          <p:cNvSpPr/>
          <p:nvPr/>
        </p:nvSpPr>
        <p:spPr bwMode="gray">
          <a:xfrm>
            <a:off x="-1" y="6229431"/>
            <a:ext cx="1822764" cy="209846"/>
          </a:xfrm>
          <a:custGeom>
            <a:avLst/>
            <a:gdLst>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2515 w 1367073"/>
              <a:gd name="connsiteY3" fmla="*/ 130628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2899 w 1367073"/>
              <a:gd name="connsiteY3" fmla="*/ 135155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1760 w 1367073"/>
              <a:gd name="connsiteY3" fmla="*/ 146472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0886 w 1367073"/>
              <a:gd name="connsiteY5" fmla="*/ 206828 h 209846"/>
              <a:gd name="connsiteX6" fmla="*/ 0 w 1367073"/>
              <a:gd name="connsiteY6" fmla="*/ 0 h 209846"/>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833 w 1367073"/>
              <a:gd name="connsiteY5" fmla="*/ 208337 h 209846"/>
              <a:gd name="connsiteX6" fmla="*/ 0 w 1367073"/>
              <a:gd name="connsiteY6" fmla="*/ 0 h 2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073" h="209846">
                <a:moveTo>
                  <a:pt x="0" y="0"/>
                </a:moveTo>
                <a:lnTo>
                  <a:pt x="1230086" y="21771"/>
                </a:lnTo>
                <a:lnTo>
                  <a:pt x="1367073" y="143886"/>
                </a:lnTo>
                <a:lnTo>
                  <a:pt x="521760" y="146472"/>
                </a:lnTo>
                <a:lnTo>
                  <a:pt x="507856" y="209846"/>
                </a:lnTo>
                <a:lnTo>
                  <a:pt x="1833" y="208337"/>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Freeform 16"/>
          <p:cNvSpPr/>
          <p:nvPr/>
        </p:nvSpPr>
        <p:spPr bwMode="gray">
          <a:xfrm>
            <a:off x="749" y="6469524"/>
            <a:ext cx="1451972" cy="388477"/>
          </a:xfrm>
          <a:custGeom>
            <a:avLst/>
            <a:gdLst>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2515 w 1367073"/>
              <a:gd name="connsiteY3" fmla="*/ 130628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2899 w 1367073"/>
              <a:gd name="connsiteY3" fmla="*/ 135155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1760 w 1367073"/>
              <a:gd name="connsiteY3" fmla="*/ 146472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0886 w 1367073"/>
              <a:gd name="connsiteY5" fmla="*/ 206828 h 209846"/>
              <a:gd name="connsiteX6" fmla="*/ 0 w 1367073"/>
              <a:gd name="connsiteY6" fmla="*/ 0 h 209846"/>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833 w 1367073"/>
              <a:gd name="connsiteY5" fmla="*/ 208337 h 209846"/>
              <a:gd name="connsiteX6" fmla="*/ 0 w 1367073"/>
              <a:gd name="connsiteY6" fmla="*/ 0 h 209846"/>
              <a:gd name="connsiteX0" fmla="*/ 0 w 1367073"/>
              <a:gd name="connsiteY0" fmla="*/ 0 h 385634"/>
              <a:gd name="connsiteX1" fmla="*/ 1230086 w 1367073"/>
              <a:gd name="connsiteY1" fmla="*/ 21771 h 385634"/>
              <a:gd name="connsiteX2" fmla="*/ 1367073 w 1367073"/>
              <a:gd name="connsiteY2" fmla="*/ 143886 h 385634"/>
              <a:gd name="connsiteX3" fmla="*/ 521760 w 1367073"/>
              <a:gd name="connsiteY3" fmla="*/ 146472 h 385634"/>
              <a:gd name="connsiteX4" fmla="*/ 507856 w 1367073"/>
              <a:gd name="connsiteY4" fmla="*/ 209846 h 385634"/>
              <a:gd name="connsiteX5" fmla="*/ 7869 w 1367073"/>
              <a:gd name="connsiteY5" fmla="*/ 385634 h 385634"/>
              <a:gd name="connsiteX6" fmla="*/ 0 w 1367073"/>
              <a:gd name="connsiteY6" fmla="*/ 0 h 385634"/>
              <a:gd name="connsiteX0" fmla="*/ 0 w 1367073"/>
              <a:gd name="connsiteY0" fmla="*/ 0 h 390161"/>
              <a:gd name="connsiteX1" fmla="*/ 1230086 w 1367073"/>
              <a:gd name="connsiteY1" fmla="*/ 21771 h 390161"/>
              <a:gd name="connsiteX2" fmla="*/ 1367073 w 1367073"/>
              <a:gd name="connsiteY2" fmla="*/ 143886 h 390161"/>
              <a:gd name="connsiteX3" fmla="*/ 521760 w 1367073"/>
              <a:gd name="connsiteY3" fmla="*/ 146472 h 390161"/>
              <a:gd name="connsiteX4" fmla="*/ 1091050 w 1367073"/>
              <a:gd name="connsiteY4" fmla="*/ 390161 h 390161"/>
              <a:gd name="connsiteX5" fmla="*/ 7869 w 1367073"/>
              <a:gd name="connsiteY5" fmla="*/ 385634 h 390161"/>
              <a:gd name="connsiteX6" fmla="*/ 0 w 1367073"/>
              <a:gd name="connsiteY6" fmla="*/ 0 h 390161"/>
              <a:gd name="connsiteX0" fmla="*/ 0 w 1367073"/>
              <a:gd name="connsiteY0" fmla="*/ 0 h 390161"/>
              <a:gd name="connsiteX1" fmla="*/ 1230086 w 1367073"/>
              <a:gd name="connsiteY1" fmla="*/ 21771 h 390161"/>
              <a:gd name="connsiteX2" fmla="*/ 1367073 w 1367073"/>
              <a:gd name="connsiteY2" fmla="*/ 143886 h 390161"/>
              <a:gd name="connsiteX3" fmla="*/ 1023473 w 1367073"/>
              <a:gd name="connsiteY3" fmla="*/ 113276 h 390161"/>
              <a:gd name="connsiteX4" fmla="*/ 1091050 w 1367073"/>
              <a:gd name="connsiteY4" fmla="*/ 390161 h 390161"/>
              <a:gd name="connsiteX5" fmla="*/ 7869 w 1367073"/>
              <a:gd name="connsiteY5" fmla="*/ 385634 h 390161"/>
              <a:gd name="connsiteX6" fmla="*/ 0 w 1367073"/>
              <a:gd name="connsiteY6" fmla="*/ 0 h 390161"/>
              <a:gd name="connsiteX0" fmla="*/ 0 w 1230086"/>
              <a:gd name="connsiteY0" fmla="*/ 0 h 390161"/>
              <a:gd name="connsiteX1" fmla="*/ 1230086 w 1230086"/>
              <a:gd name="connsiteY1" fmla="*/ 21771 h 390161"/>
              <a:gd name="connsiteX2" fmla="*/ 457200 w 1230086"/>
              <a:gd name="connsiteY2" fmla="*/ 113708 h 390161"/>
              <a:gd name="connsiteX3" fmla="*/ 1023473 w 1230086"/>
              <a:gd name="connsiteY3" fmla="*/ 113276 h 390161"/>
              <a:gd name="connsiteX4" fmla="*/ 1091050 w 1230086"/>
              <a:gd name="connsiteY4" fmla="*/ 390161 h 390161"/>
              <a:gd name="connsiteX5" fmla="*/ 7869 w 1230086"/>
              <a:gd name="connsiteY5" fmla="*/ 385634 h 390161"/>
              <a:gd name="connsiteX6" fmla="*/ 0 w 1230086"/>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23473 w 1091050"/>
              <a:gd name="connsiteY3" fmla="*/ 113276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3106 w 1091050"/>
              <a:gd name="connsiteY5" fmla="*/ 388015 h 390161"/>
              <a:gd name="connsiteX6" fmla="*/ 0 w 1091050"/>
              <a:gd name="connsiteY6" fmla="*/ 0 h 390161"/>
              <a:gd name="connsiteX0" fmla="*/ 2692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2692 w 1088979"/>
              <a:gd name="connsiteY6" fmla="*/ 697 h 388477"/>
              <a:gd name="connsiteX0" fmla="*/ 310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310 w 1088979"/>
              <a:gd name="connsiteY6" fmla="*/ 697 h 38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979" h="388477">
                <a:moveTo>
                  <a:pt x="310" y="697"/>
                </a:moveTo>
                <a:lnTo>
                  <a:pt x="498339" y="0"/>
                </a:lnTo>
                <a:lnTo>
                  <a:pt x="464654" y="104880"/>
                </a:lnTo>
                <a:lnTo>
                  <a:pt x="1028546" y="104448"/>
                </a:lnTo>
                <a:lnTo>
                  <a:pt x="1088979" y="388477"/>
                </a:lnTo>
                <a:lnTo>
                  <a:pt x="1035" y="386331"/>
                </a:lnTo>
                <a:cubicBezTo>
                  <a:pt x="0" y="256993"/>
                  <a:pt x="1345" y="130035"/>
                  <a:pt x="310" y="69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Freeform 17"/>
          <p:cNvSpPr/>
          <p:nvPr/>
        </p:nvSpPr>
        <p:spPr bwMode="gray">
          <a:xfrm>
            <a:off x="668880" y="6389202"/>
            <a:ext cx="6048469" cy="160684"/>
          </a:xfrm>
          <a:custGeom>
            <a:avLst/>
            <a:gdLst>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2515 w 1367073"/>
              <a:gd name="connsiteY3" fmla="*/ 130628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2899 w 1367073"/>
              <a:gd name="connsiteY3" fmla="*/ 135155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1760 w 1367073"/>
              <a:gd name="connsiteY3" fmla="*/ 146472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0886 w 1367073"/>
              <a:gd name="connsiteY5" fmla="*/ 206828 h 209846"/>
              <a:gd name="connsiteX6" fmla="*/ 0 w 1367073"/>
              <a:gd name="connsiteY6" fmla="*/ 0 h 209846"/>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833 w 1367073"/>
              <a:gd name="connsiteY5" fmla="*/ 208337 h 209846"/>
              <a:gd name="connsiteX6" fmla="*/ 0 w 1367073"/>
              <a:gd name="connsiteY6" fmla="*/ 0 h 209846"/>
              <a:gd name="connsiteX0" fmla="*/ 0 w 1367073"/>
              <a:gd name="connsiteY0" fmla="*/ 0 h 385634"/>
              <a:gd name="connsiteX1" fmla="*/ 1230086 w 1367073"/>
              <a:gd name="connsiteY1" fmla="*/ 21771 h 385634"/>
              <a:gd name="connsiteX2" fmla="*/ 1367073 w 1367073"/>
              <a:gd name="connsiteY2" fmla="*/ 143886 h 385634"/>
              <a:gd name="connsiteX3" fmla="*/ 521760 w 1367073"/>
              <a:gd name="connsiteY3" fmla="*/ 146472 h 385634"/>
              <a:gd name="connsiteX4" fmla="*/ 507856 w 1367073"/>
              <a:gd name="connsiteY4" fmla="*/ 209846 h 385634"/>
              <a:gd name="connsiteX5" fmla="*/ 7869 w 1367073"/>
              <a:gd name="connsiteY5" fmla="*/ 385634 h 385634"/>
              <a:gd name="connsiteX6" fmla="*/ 0 w 1367073"/>
              <a:gd name="connsiteY6" fmla="*/ 0 h 385634"/>
              <a:gd name="connsiteX0" fmla="*/ 0 w 1367073"/>
              <a:gd name="connsiteY0" fmla="*/ 0 h 390161"/>
              <a:gd name="connsiteX1" fmla="*/ 1230086 w 1367073"/>
              <a:gd name="connsiteY1" fmla="*/ 21771 h 390161"/>
              <a:gd name="connsiteX2" fmla="*/ 1367073 w 1367073"/>
              <a:gd name="connsiteY2" fmla="*/ 143886 h 390161"/>
              <a:gd name="connsiteX3" fmla="*/ 521760 w 1367073"/>
              <a:gd name="connsiteY3" fmla="*/ 146472 h 390161"/>
              <a:gd name="connsiteX4" fmla="*/ 1091050 w 1367073"/>
              <a:gd name="connsiteY4" fmla="*/ 390161 h 390161"/>
              <a:gd name="connsiteX5" fmla="*/ 7869 w 1367073"/>
              <a:gd name="connsiteY5" fmla="*/ 385634 h 390161"/>
              <a:gd name="connsiteX6" fmla="*/ 0 w 1367073"/>
              <a:gd name="connsiteY6" fmla="*/ 0 h 390161"/>
              <a:gd name="connsiteX0" fmla="*/ 0 w 1367073"/>
              <a:gd name="connsiteY0" fmla="*/ 0 h 390161"/>
              <a:gd name="connsiteX1" fmla="*/ 1230086 w 1367073"/>
              <a:gd name="connsiteY1" fmla="*/ 21771 h 390161"/>
              <a:gd name="connsiteX2" fmla="*/ 1367073 w 1367073"/>
              <a:gd name="connsiteY2" fmla="*/ 143886 h 390161"/>
              <a:gd name="connsiteX3" fmla="*/ 1023473 w 1367073"/>
              <a:gd name="connsiteY3" fmla="*/ 113276 h 390161"/>
              <a:gd name="connsiteX4" fmla="*/ 1091050 w 1367073"/>
              <a:gd name="connsiteY4" fmla="*/ 390161 h 390161"/>
              <a:gd name="connsiteX5" fmla="*/ 7869 w 1367073"/>
              <a:gd name="connsiteY5" fmla="*/ 385634 h 390161"/>
              <a:gd name="connsiteX6" fmla="*/ 0 w 1367073"/>
              <a:gd name="connsiteY6" fmla="*/ 0 h 390161"/>
              <a:gd name="connsiteX0" fmla="*/ 0 w 1230086"/>
              <a:gd name="connsiteY0" fmla="*/ 0 h 390161"/>
              <a:gd name="connsiteX1" fmla="*/ 1230086 w 1230086"/>
              <a:gd name="connsiteY1" fmla="*/ 21771 h 390161"/>
              <a:gd name="connsiteX2" fmla="*/ 457200 w 1230086"/>
              <a:gd name="connsiteY2" fmla="*/ 113708 h 390161"/>
              <a:gd name="connsiteX3" fmla="*/ 1023473 w 1230086"/>
              <a:gd name="connsiteY3" fmla="*/ 113276 h 390161"/>
              <a:gd name="connsiteX4" fmla="*/ 1091050 w 1230086"/>
              <a:gd name="connsiteY4" fmla="*/ 390161 h 390161"/>
              <a:gd name="connsiteX5" fmla="*/ 7869 w 1230086"/>
              <a:gd name="connsiteY5" fmla="*/ 385634 h 390161"/>
              <a:gd name="connsiteX6" fmla="*/ 0 w 1230086"/>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23473 w 1091050"/>
              <a:gd name="connsiteY3" fmla="*/ 113276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3106 w 1091050"/>
              <a:gd name="connsiteY5" fmla="*/ 388015 h 390161"/>
              <a:gd name="connsiteX6" fmla="*/ 0 w 1091050"/>
              <a:gd name="connsiteY6" fmla="*/ 0 h 390161"/>
              <a:gd name="connsiteX0" fmla="*/ 2692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2692 w 1088979"/>
              <a:gd name="connsiteY6" fmla="*/ 697 h 388477"/>
              <a:gd name="connsiteX0" fmla="*/ 310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310 w 1088979"/>
              <a:gd name="connsiteY6" fmla="*/ 697 h 388477"/>
              <a:gd name="connsiteX0" fmla="*/ 310 w 1088979"/>
              <a:gd name="connsiteY0" fmla="*/ 697 h 388477"/>
              <a:gd name="connsiteX1" fmla="*/ 498339 w 1088979"/>
              <a:gd name="connsiteY1" fmla="*/ 0 h 388477"/>
              <a:gd name="connsiteX2" fmla="*/ 1028546 w 1088979"/>
              <a:gd name="connsiteY2" fmla="*/ 104448 h 388477"/>
              <a:gd name="connsiteX3" fmla="*/ 1088979 w 1088979"/>
              <a:gd name="connsiteY3" fmla="*/ 388477 h 388477"/>
              <a:gd name="connsiteX4" fmla="*/ 1035 w 1088979"/>
              <a:gd name="connsiteY4" fmla="*/ 386331 h 388477"/>
              <a:gd name="connsiteX5" fmla="*/ 310 w 1088979"/>
              <a:gd name="connsiteY5" fmla="*/ 697 h 388477"/>
              <a:gd name="connsiteX0" fmla="*/ 310 w 1088979"/>
              <a:gd name="connsiteY0" fmla="*/ 0 h 387780"/>
              <a:gd name="connsiteX1" fmla="*/ 1028546 w 1088979"/>
              <a:gd name="connsiteY1" fmla="*/ 103751 h 387780"/>
              <a:gd name="connsiteX2" fmla="*/ 1088979 w 1088979"/>
              <a:gd name="connsiteY2" fmla="*/ 387780 h 387780"/>
              <a:gd name="connsiteX3" fmla="*/ 1035 w 1088979"/>
              <a:gd name="connsiteY3" fmla="*/ 385634 h 387780"/>
              <a:gd name="connsiteX4" fmla="*/ 310 w 1088979"/>
              <a:gd name="connsiteY4" fmla="*/ 0 h 387780"/>
              <a:gd name="connsiteX0" fmla="*/ 49471 w 1088979"/>
              <a:gd name="connsiteY0" fmla="*/ 0 h 393431"/>
              <a:gd name="connsiteX1" fmla="*/ 1028546 w 1088979"/>
              <a:gd name="connsiteY1" fmla="*/ 109402 h 393431"/>
              <a:gd name="connsiteX2" fmla="*/ 1088979 w 1088979"/>
              <a:gd name="connsiteY2" fmla="*/ 393431 h 393431"/>
              <a:gd name="connsiteX3" fmla="*/ 1035 w 1088979"/>
              <a:gd name="connsiteY3" fmla="*/ 391285 h 393431"/>
              <a:gd name="connsiteX4" fmla="*/ 49471 w 1088979"/>
              <a:gd name="connsiteY4" fmla="*/ 0 h 393431"/>
              <a:gd name="connsiteX0" fmla="*/ 48436 w 1087944"/>
              <a:gd name="connsiteY0" fmla="*/ 0 h 393431"/>
              <a:gd name="connsiteX1" fmla="*/ 1027511 w 1087944"/>
              <a:gd name="connsiteY1" fmla="*/ 109402 h 393431"/>
              <a:gd name="connsiteX2" fmla="*/ 1087944 w 1087944"/>
              <a:gd name="connsiteY2" fmla="*/ 393431 h 393431"/>
              <a:gd name="connsiteX3" fmla="*/ 0 w 1087944"/>
              <a:gd name="connsiteY3" fmla="*/ 391285 h 393431"/>
              <a:gd name="connsiteX4" fmla="*/ 48436 w 1087944"/>
              <a:gd name="connsiteY4" fmla="*/ 0 h 393431"/>
              <a:gd name="connsiteX0" fmla="*/ 48436 w 4472120"/>
              <a:gd name="connsiteY0" fmla="*/ 0 h 391284"/>
              <a:gd name="connsiteX1" fmla="*/ 1027511 w 4472120"/>
              <a:gd name="connsiteY1" fmla="*/ 109402 h 391284"/>
              <a:gd name="connsiteX2" fmla="*/ 4472120 w 4472120"/>
              <a:gd name="connsiteY2" fmla="*/ 321302 h 391284"/>
              <a:gd name="connsiteX3" fmla="*/ 0 w 4472120"/>
              <a:gd name="connsiteY3" fmla="*/ 391285 h 391284"/>
              <a:gd name="connsiteX4" fmla="*/ 48436 w 4472120"/>
              <a:gd name="connsiteY4" fmla="*/ 0 h 391284"/>
              <a:gd name="connsiteX0" fmla="*/ 48436 w 4550640"/>
              <a:gd name="connsiteY0" fmla="*/ 0 h 391284"/>
              <a:gd name="connsiteX1" fmla="*/ 4550640 w 4550640"/>
              <a:gd name="connsiteY1" fmla="*/ 37273 h 391284"/>
              <a:gd name="connsiteX2" fmla="*/ 4472120 w 4550640"/>
              <a:gd name="connsiteY2" fmla="*/ 321302 h 391284"/>
              <a:gd name="connsiteX3" fmla="*/ 0 w 4550640"/>
              <a:gd name="connsiteY3" fmla="*/ 391285 h 391284"/>
              <a:gd name="connsiteX4" fmla="*/ 48436 w 4550640"/>
              <a:gd name="connsiteY4" fmla="*/ 0 h 391284"/>
              <a:gd name="connsiteX0" fmla="*/ 48436 w 4562546"/>
              <a:gd name="connsiteY0" fmla="*/ 0 h 391284"/>
              <a:gd name="connsiteX1" fmla="*/ 4562546 w 4562546"/>
              <a:gd name="connsiteY1" fmla="*/ 119386 h 391284"/>
              <a:gd name="connsiteX2" fmla="*/ 4472120 w 4562546"/>
              <a:gd name="connsiteY2" fmla="*/ 321302 h 391284"/>
              <a:gd name="connsiteX3" fmla="*/ 0 w 4562546"/>
              <a:gd name="connsiteY3" fmla="*/ 391285 h 391284"/>
              <a:gd name="connsiteX4" fmla="*/ 48436 w 4562546"/>
              <a:gd name="connsiteY4" fmla="*/ 0 h 391284"/>
              <a:gd name="connsiteX0" fmla="*/ 48436 w 4536352"/>
              <a:gd name="connsiteY0" fmla="*/ 0 h 391284"/>
              <a:gd name="connsiteX1" fmla="*/ 4536352 w 4536352"/>
              <a:gd name="connsiteY1" fmla="*/ 48223 h 391284"/>
              <a:gd name="connsiteX2" fmla="*/ 4472120 w 4536352"/>
              <a:gd name="connsiteY2" fmla="*/ 321302 h 391284"/>
              <a:gd name="connsiteX3" fmla="*/ 0 w 4536352"/>
              <a:gd name="connsiteY3" fmla="*/ 391285 h 391284"/>
              <a:gd name="connsiteX4" fmla="*/ 48436 w 4536352"/>
              <a:gd name="connsiteY4" fmla="*/ 0 h 391284"/>
              <a:gd name="connsiteX0" fmla="*/ 55580 w 4536352"/>
              <a:gd name="connsiteY0" fmla="*/ 0 h 363914"/>
              <a:gd name="connsiteX1" fmla="*/ 4536352 w 4536352"/>
              <a:gd name="connsiteY1" fmla="*/ 20853 h 363914"/>
              <a:gd name="connsiteX2" fmla="*/ 4472120 w 4536352"/>
              <a:gd name="connsiteY2" fmla="*/ 293932 h 363914"/>
              <a:gd name="connsiteX3" fmla="*/ 0 w 4536352"/>
              <a:gd name="connsiteY3" fmla="*/ 363915 h 363914"/>
              <a:gd name="connsiteX4" fmla="*/ 55580 w 4536352"/>
              <a:gd name="connsiteY4" fmla="*/ 0 h 363914"/>
              <a:gd name="connsiteX0" fmla="*/ 131780 w 4536352"/>
              <a:gd name="connsiteY0" fmla="*/ 154319 h 343061"/>
              <a:gd name="connsiteX1" fmla="*/ 4536352 w 4536352"/>
              <a:gd name="connsiteY1" fmla="*/ 0 h 343061"/>
              <a:gd name="connsiteX2" fmla="*/ 4472120 w 4536352"/>
              <a:gd name="connsiteY2" fmla="*/ 273079 h 343061"/>
              <a:gd name="connsiteX3" fmla="*/ 0 w 4536352"/>
              <a:gd name="connsiteY3" fmla="*/ 343062 h 343061"/>
              <a:gd name="connsiteX4" fmla="*/ 131780 w 4536352"/>
              <a:gd name="connsiteY4" fmla="*/ 154319 h 343061"/>
              <a:gd name="connsiteX0" fmla="*/ 48436 w 4536352"/>
              <a:gd name="connsiteY0" fmla="*/ 0 h 369387"/>
              <a:gd name="connsiteX1" fmla="*/ 4536352 w 4536352"/>
              <a:gd name="connsiteY1" fmla="*/ 26326 h 369387"/>
              <a:gd name="connsiteX2" fmla="*/ 4472120 w 4536352"/>
              <a:gd name="connsiteY2" fmla="*/ 299405 h 369387"/>
              <a:gd name="connsiteX3" fmla="*/ 0 w 4536352"/>
              <a:gd name="connsiteY3" fmla="*/ 369388 h 369387"/>
              <a:gd name="connsiteX4" fmla="*/ 48436 w 4536352"/>
              <a:gd name="connsiteY4" fmla="*/ 0 h 36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352" h="369387">
                <a:moveTo>
                  <a:pt x="48436" y="0"/>
                </a:moveTo>
                <a:lnTo>
                  <a:pt x="4536352" y="26326"/>
                </a:lnTo>
                <a:lnTo>
                  <a:pt x="4472120" y="299405"/>
                </a:lnTo>
                <a:lnTo>
                  <a:pt x="0" y="369388"/>
                </a:lnTo>
                <a:lnTo>
                  <a:pt x="48436" y="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Freeform 18"/>
          <p:cNvSpPr/>
          <p:nvPr/>
        </p:nvSpPr>
        <p:spPr bwMode="gray">
          <a:xfrm>
            <a:off x="1411361" y="6550388"/>
            <a:ext cx="9519352" cy="318498"/>
          </a:xfrm>
          <a:custGeom>
            <a:avLst/>
            <a:gdLst>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2515 w 1367073"/>
              <a:gd name="connsiteY3" fmla="*/ 130628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2899 w 1367073"/>
              <a:gd name="connsiteY3" fmla="*/ 135155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1760 w 1367073"/>
              <a:gd name="connsiteY3" fmla="*/ 146472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0886 w 1367073"/>
              <a:gd name="connsiteY5" fmla="*/ 206828 h 209846"/>
              <a:gd name="connsiteX6" fmla="*/ 0 w 1367073"/>
              <a:gd name="connsiteY6" fmla="*/ 0 h 209846"/>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833 w 1367073"/>
              <a:gd name="connsiteY5" fmla="*/ 208337 h 209846"/>
              <a:gd name="connsiteX6" fmla="*/ 0 w 1367073"/>
              <a:gd name="connsiteY6" fmla="*/ 0 h 209846"/>
              <a:gd name="connsiteX0" fmla="*/ 0 w 1367073"/>
              <a:gd name="connsiteY0" fmla="*/ 0 h 385634"/>
              <a:gd name="connsiteX1" fmla="*/ 1230086 w 1367073"/>
              <a:gd name="connsiteY1" fmla="*/ 21771 h 385634"/>
              <a:gd name="connsiteX2" fmla="*/ 1367073 w 1367073"/>
              <a:gd name="connsiteY2" fmla="*/ 143886 h 385634"/>
              <a:gd name="connsiteX3" fmla="*/ 521760 w 1367073"/>
              <a:gd name="connsiteY3" fmla="*/ 146472 h 385634"/>
              <a:gd name="connsiteX4" fmla="*/ 507856 w 1367073"/>
              <a:gd name="connsiteY4" fmla="*/ 209846 h 385634"/>
              <a:gd name="connsiteX5" fmla="*/ 7869 w 1367073"/>
              <a:gd name="connsiteY5" fmla="*/ 385634 h 385634"/>
              <a:gd name="connsiteX6" fmla="*/ 0 w 1367073"/>
              <a:gd name="connsiteY6" fmla="*/ 0 h 385634"/>
              <a:gd name="connsiteX0" fmla="*/ 0 w 1367073"/>
              <a:gd name="connsiteY0" fmla="*/ 0 h 390161"/>
              <a:gd name="connsiteX1" fmla="*/ 1230086 w 1367073"/>
              <a:gd name="connsiteY1" fmla="*/ 21771 h 390161"/>
              <a:gd name="connsiteX2" fmla="*/ 1367073 w 1367073"/>
              <a:gd name="connsiteY2" fmla="*/ 143886 h 390161"/>
              <a:gd name="connsiteX3" fmla="*/ 521760 w 1367073"/>
              <a:gd name="connsiteY3" fmla="*/ 146472 h 390161"/>
              <a:gd name="connsiteX4" fmla="*/ 1091050 w 1367073"/>
              <a:gd name="connsiteY4" fmla="*/ 390161 h 390161"/>
              <a:gd name="connsiteX5" fmla="*/ 7869 w 1367073"/>
              <a:gd name="connsiteY5" fmla="*/ 385634 h 390161"/>
              <a:gd name="connsiteX6" fmla="*/ 0 w 1367073"/>
              <a:gd name="connsiteY6" fmla="*/ 0 h 390161"/>
              <a:gd name="connsiteX0" fmla="*/ 0 w 1367073"/>
              <a:gd name="connsiteY0" fmla="*/ 0 h 390161"/>
              <a:gd name="connsiteX1" fmla="*/ 1230086 w 1367073"/>
              <a:gd name="connsiteY1" fmla="*/ 21771 h 390161"/>
              <a:gd name="connsiteX2" fmla="*/ 1367073 w 1367073"/>
              <a:gd name="connsiteY2" fmla="*/ 143886 h 390161"/>
              <a:gd name="connsiteX3" fmla="*/ 1023473 w 1367073"/>
              <a:gd name="connsiteY3" fmla="*/ 113276 h 390161"/>
              <a:gd name="connsiteX4" fmla="*/ 1091050 w 1367073"/>
              <a:gd name="connsiteY4" fmla="*/ 390161 h 390161"/>
              <a:gd name="connsiteX5" fmla="*/ 7869 w 1367073"/>
              <a:gd name="connsiteY5" fmla="*/ 385634 h 390161"/>
              <a:gd name="connsiteX6" fmla="*/ 0 w 1367073"/>
              <a:gd name="connsiteY6" fmla="*/ 0 h 390161"/>
              <a:gd name="connsiteX0" fmla="*/ 0 w 1230086"/>
              <a:gd name="connsiteY0" fmla="*/ 0 h 390161"/>
              <a:gd name="connsiteX1" fmla="*/ 1230086 w 1230086"/>
              <a:gd name="connsiteY1" fmla="*/ 21771 h 390161"/>
              <a:gd name="connsiteX2" fmla="*/ 457200 w 1230086"/>
              <a:gd name="connsiteY2" fmla="*/ 113708 h 390161"/>
              <a:gd name="connsiteX3" fmla="*/ 1023473 w 1230086"/>
              <a:gd name="connsiteY3" fmla="*/ 113276 h 390161"/>
              <a:gd name="connsiteX4" fmla="*/ 1091050 w 1230086"/>
              <a:gd name="connsiteY4" fmla="*/ 390161 h 390161"/>
              <a:gd name="connsiteX5" fmla="*/ 7869 w 1230086"/>
              <a:gd name="connsiteY5" fmla="*/ 385634 h 390161"/>
              <a:gd name="connsiteX6" fmla="*/ 0 w 1230086"/>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23473 w 1091050"/>
              <a:gd name="connsiteY3" fmla="*/ 113276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3106 w 1091050"/>
              <a:gd name="connsiteY5" fmla="*/ 388015 h 390161"/>
              <a:gd name="connsiteX6" fmla="*/ 0 w 1091050"/>
              <a:gd name="connsiteY6" fmla="*/ 0 h 390161"/>
              <a:gd name="connsiteX0" fmla="*/ 2692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2692 w 1088979"/>
              <a:gd name="connsiteY6" fmla="*/ 697 h 388477"/>
              <a:gd name="connsiteX0" fmla="*/ 310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310 w 1088979"/>
              <a:gd name="connsiteY6" fmla="*/ 697 h 388477"/>
              <a:gd name="connsiteX0" fmla="*/ 310 w 1088979"/>
              <a:gd name="connsiteY0" fmla="*/ 697 h 388477"/>
              <a:gd name="connsiteX1" fmla="*/ 498339 w 1088979"/>
              <a:gd name="connsiteY1" fmla="*/ 0 h 388477"/>
              <a:gd name="connsiteX2" fmla="*/ 1028546 w 1088979"/>
              <a:gd name="connsiteY2" fmla="*/ 104448 h 388477"/>
              <a:gd name="connsiteX3" fmla="*/ 1088979 w 1088979"/>
              <a:gd name="connsiteY3" fmla="*/ 388477 h 388477"/>
              <a:gd name="connsiteX4" fmla="*/ 1035 w 1088979"/>
              <a:gd name="connsiteY4" fmla="*/ 386331 h 388477"/>
              <a:gd name="connsiteX5" fmla="*/ 310 w 1088979"/>
              <a:gd name="connsiteY5" fmla="*/ 697 h 388477"/>
              <a:gd name="connsiteX0" fmla="*/ 310 w 1088979"/>
              <a:gd name="connsiteY0" fmla="*/ 0 h 387780"/>
              <a:gd name="connsiteX1" fmla="*/ 1028546 w 1088979"/>
              <a:gd name="connsiteY1" fmla="*/ 103751 h 387780"/>
              <a:gd name="connsiteX2" fmla="*/ 1088979 w 1088979"/>
              <a:gd name="connsiteY2" fmla="*/ 387780 h 387780"/>
              <a:gd name="connsiteX3" fmla="*/ 1035 w 1088979"/>
              <a:gd name="connsiteY3" fmla="*/ 385634 h 387780"/>
              <a:gd name="connsiteX4" fmla="*/ 310 w 1088979"/>
              <a:gd name="connsiteY4" fmla="*/ 0 h 387780"/>
              <a:gd name="connsiteX0" fmla="*/ 49471 w 1088979"/>
              <a:gd name="connsiteY0" fmla="*/ 0 h 393431"/>
              <a:gd name="connsiteX1" fmla="*/ 1028546 w 1088979"/>
              <a:gd name="connsiteY1" fmla="*/ 109402 h 393431"/>
              <a:gd name="connsiteX2" fmla="*/ 1088979 w 1088979"/>
              <a:gd name="connsiteY2" fmla="*/ 393431 h 393431"/>
              <a:gd name="connsiteX3" fmla="*/ 1035 w 1088979"/>
              <a:gd name="connsiteY3" fmla="*/ 391285 h 393431"/>
              <a:gd name="connsiteX4" fmla="*/ 49471 w 1088979"/>
              <a:gd name="connsiteY4" fmla="*/ 0 h 393431"/>
              <a:gd name="connsiteX0" fmla="*/ 48436 w 1087944"/>
              <a:gd name="connsiteY0" fmla="*/ 0 h 393431"/>
              <a:gd name="connsiteX1" fmla="*/ 1027511 w 1087944"/>
              <a:gd name="connsiteY1" fmla="*/ 109402 h 393431"/>
              <a:gd name="connsiteX2" fmla="*/ 1087944 w 1087944"/>
              <a:gd name="connsiteY2" fmla="*/ 393431 h 393431"/>
              <a:gd name="connsiteX3" fmla="*/ 0 w 1087944"/>
              <a:gd name="connsiteY3" fmla="*/ 391285 h 393431"/>
              <a:gd name="connsiteX4" fmla="*/ 48436 w 1087944"/>
              <a:gd name="connsiteY4" fmla="*/ 0 h 393431"/>
              <a:gd name="connsiteX0" fmla="*/ 48436 w 4472120"/>
              <a:gd name="connsiteY0" fmla="*/ 0 h 391284"/>
              <a:gd name="connsiteX1" fmla="*/ 1027511 w 4472120"/>
              <a:gd name="connsiteY1" fmla="*/ 109402 h 391284"/>
              <a:gd name="connsiteX2" fmla="*/ 4472120 w 4472120"/>
              <a:gd name="connsiteY2" fmla="*/ 321302 h 391284"/>
              <a:gd name="connsiteX3" fmla="*/ 0 w 4472120"/>
              <a:gd name="connsiteY3" fmla="*/ 391285 h 391284"/>
              <a:gd name="connsiteX4" fmla="*/ 48436 w 4472120"/>
              <a:gd name="connsiteY4" fmla="*/ 0 h 391284"/>
              <a:gd name="connsiteX0" fmla="*/ 48436 w 4550640"/>
              <a:gd name="connsiteY0" fmla="*/ 0 h 391284"/>
              <a:gd name="connsiteX1" fmla="*/ 4550640 w 4550640"/>
              <a:gd name="connsiteY1" fmla="*/ 37273 h 391284"/>
              <a:gd name="connsiteX2" fmla="*/ 4472120 w 4550640"/>
              <a:gd name="connsiteY2" fmla="*/ 321302 h 391284"/>
              <a:gd name="connsiteX3" fmla="*/ 0 w 4550640"/>
              <a:gd name="connsiteY3" fmla="*/ 391285 h 391284"/>
              <a:gd name="connsiteX4" fmla="*/ 48436 w 4550640"/>
              <a:gd name="connsiteY4" fmla="*/ 0 h 391284"/>
              <a:gd name="connsiteX0" fmla="*/ 48436 w 4562546"/>
              <a:gd name="connsiteY0" fmla="*/ 0 h 391284"/>
              <a:gd name="connsiteX1" fmla="*/ 4562546 w 4562546"/>
              <a:gd name="connsiteY1" fmla="*/ 119386 h 391284"/>
              <a:gd name="connsiteX2" fmla="*/ 4472120 w 4562546"/>
              <a:gd name="connsiteY2" fmla="*/ 321302 h 391284"/>
              <a:gd name="connsiteX3" fmla="*/ 0 w 4562546"/>
              <a:gd name="connsiteY3" fmla="*/ 391285 h 391284"/>
              <a:gd name="connsiteX4" fmla="*/ 48436 w 4562546"/>
              <a:gd name="connsiteY4" fmla="*/ 0 h 391284"/>
              <a:gd name="connsiteX0" fmla="*/ 48436 w 4536352"/>
              <a:gd name="connsiteY0" fmla="*/ 0 h 391284"/>
              <a:gd name="connsiteX1" fmla="*/ 4536352 w 4536352"/>
              <a:gd name="connsiteY1" fmla="*/ 48223 h 391284"/>
              <a:gd name="connsiteX2" fmla="*/ 4472120 w 4536352"/>
              <a:gd name="connsiteY2" fmla="*/ 321302 h 391284"/>
              <a:gd name="connsiteX3" fmla="*/ 0 w 4536352"/>
              <a:gd name="connsiteY3" fmla="*/ 391285 h 391284"/>
              <a:gd name="connsiteX4" fmla="*/ 48436 w 4536352"/>
              <a:gd name="connsiteY4" fmla="*/ 0 h 391284"/>
              <a:gd name="connsiteX0" fmla="*/ 55580 w 4536352"/>
              <a:gd name="connsiteY0" fmla="*/ 0 h 363914"/>
              <a:gd name="connsiteX1" fmla="*/ 4536352 w 4536352"/>
              <a:gd name="connsiteY1" fmla="*/ 20853 h 363914"/>
              <a:gd name="connsiteX2" fmla="*/ 4472120 w 4536352"/>
              <a:gd name="connsiteY2" fmla="*/ 293932 h 363914"/>
              <a:gd name="connsiteX3" fmla="*/ 0 w 4536352"/>
              <a:gd name="connsiteY3" fmla="*/ 363915 h 363914"/>
              <a:gd name="connsiteX4" fmla="*/ 55580 w 4536352"/>
              <a:gd name="connsiteY4" fmla="*/ 0 h 363914"/>
              <a:gd name="connsiteX0" fmla="*/ 131780 w 4536352"/>
              <a:gd name="connsiteY0" fmla="*/ 154319 h 343061"/>
              <a:gd name="connsiteX1" fmla="*/ 4536352 w 4536352"/>
              <a:gd name="connsiteY1" fmla="*/ 0 h 343061"/>
              <a:gd name="connsiteX2" fmla="*/ 4472120 w 4536352"/>
              <a:gd name="connsiteY2" fmla="*/ 273079 h 343061"/>
              <a:gd name="connsiteX3" fmla="*/ 0 w 4536352"/>
              <a:gd name="connsiteY3" fmla="*/ 343062 h 343061"/>
              <a:gd name="connsiteX4" fmla="*/ 131780 w 4536352"/>
              <a:gd name="connsiteY4" fmla="*/ 154319 h 343061"/>
              <a:gd name="connsiteX0" fmla="*/ 48436 w 4536352"/>
              <a:gd name="connsiteY0" fmla="*/ 0 h 369387"/>
              <a:gd name="connsiteX1" fmla="*/ 4536352 w 4536352"/>
              <a:gd name="connsiteY1" fmla="*/ 26326 h 369387"/>
              <a:gd name="connsiteX2" fmla="*/ 4472120 w 4536352"/>
              <a:gd name="connsiteY2" fmla="*/ 299405 h 369387"/>
              <a:gd name="connsiteX3" fmla="*/ 0 w 4536352"/>
              <a:gd name="connsiteY3" fmla="*/ 369388 h 369387"/>
              <a:gd name="connsiteX4" fmla="*/ 48436 w 4536352"/>
              <a:gd name="connsiteY4" fmla="*/ 0 h 369387"/>
              <a:gd name="connsiteX0" fmla="*/ 48436 w 4536352"/>
              <a:gd name="connsiteY0" fmla="*/ 0 h 369388"/>
              <a:gd name="connsiteX1" fmla="*/ 4536352 w 4536352"/>
              <a:gd name="connsiteY1" fmla="*/ 26326 h 369388"/>
              <a:gd name="connsiteX2" fmla="*/ 4507345 w 4536352"/>
              <a:gd name="connsiteY2" fmla="*/ 341536 h 369388"/>
              <a:gd name="connsiteX3" fmla="*/ 0 w 4536352"/>
              <a:gd name="connsiteY3" fmla="*/ 369388 h 369388"/>
              <a:gd name="connsiteX4" fmla="*/ 48436 w 4536352"/>
              <a:gd name="connsiteY4" fmla="*/ 0 h 369388"/>
              <a:gd name="connsiteX0" fmla="*/ 0 w 4601879"/>
              <a:gd name="connsiteY0" fmla="*/ 52440 h 343062"/>
              <a:gd name="connsiteX1" fmla="*/ 4601879 w 4601879"/>
              <a:gd name="connsiteY1" fmla="*/ 0 h 343062"/>
              <a:gd name="connsiteX2" fmla="*/ 4572872 w 4601879"/>
              <a:gd name="connsiteY2" fmla="*/ 315210 h 343062"/>
              <a:gd name="connsiteX3" fmla="*/ 65527 w 4601879"/>
              <a:gd name="connsiteY3" fmla="*/ 343062 h 343062"/>
              <a:gd name="connsiteX4" fmla="*/ 0 w 4601879"/>
              <a:gd name="connsiteY4" fmla="*/ 52440 h 343062"/>
              <a:gd name="connsiteX0" fmla="*/ 0 w 4563837"/>
              <a:gd name="connsiteY0" fmla="*/ 22845 h 343062"/>
              <a:gd name="connsiteX1" fmla="*/ 4563837 w 4563837"/>
              <a:gd name="connsiteY1" fmla="*/ 0 h 343062"/>
              <a:gd name="connsiteX2" fmla="*/ 4534830 w 4563837"/>
              <a:gd name="connsiteY2" fmla="*/ 315210 h 343062"/>
              <a:gd name="connsiteX3" fmla="*/ 27485 w 4563837"/>
              <a:gd name="connsiteY3" fmla="*/ 343062 h 343062"/>
              <a:gd name="connsiteX4" fmla="*/ 0 w 4563837"/>
              <a:gd name="connsiteY4" fmla="*/ 22845 h 343062"/>
              <a:gd name="connsiteX0" fmla="*/ 0 w 4563837"/>
              <a:gd name="connsiteY0" fmla="*/ 22845 h 332300"/>
              <a:gd name="connsiteX1" fmla="*/ 4563837 w 4563837"/>
              <a:gd name="connsiteY1" fmla="*/ 0 h 332300"/>
              <a:gd name="connsiteX2" fmla="*/ 4534830 w 4563837"/>
              <a:gd name="connsiteY2" fmla="*/ 315210 h 332300"/>
              <a:gd name="connsiteX3" fmla="*/ 32050 w 4563837"/>
              <a:gd name="connsiteY3" fmla="*/ 332300 h 332300"/>
              <a:gd name="connsiteX4" fmla="*/ 0 w 4563837"/>
              <a:gd name="connsiteY4" fmla="*/ 22845 h 332300"/>
              <a:gd name="connsiteX0" fmla="*/ 0 w 4563837"/>
              <a:gd name="connsiteY0" fmla="*/ 22845 h 332300"/>
              <a:gd name="connsiteX1" fmla="*/ 4563837 w 4563837"/>
              <a:gd name="connsiteY1" fmla="*/ 0 h 332300"/>
              <a:gd name="connsiteX2" fmla="*/ 4512005 w 4563837"/>
              <a:gd name="connsiteY2" fmla="*/ 328662 h 332300"/>
              <a:gd name="connsiteX3" fmla="*/ 32050 w 4563837"/>
              <a:gd name="connsiteY3" fmla="*/ 332300 h 332300"/>
              <a:gd name="connsiteX4" fmla="*/ 0 w 4563837"/>
              <a:gd name="connsiteY4" fmla="*/ 22845 h 332300"/>
              <a:gd name="connsiteX0" fmla="*/ 0 w 4562315"/>
              <a:gd name="connsiteY0" fmla="*/ 30917 h 340372"/>
              <a:gd name="connsiteX1" fmla="*/ 4562315 w 4562315"/>
              <a:gd name="connsiteY1" fmla="*/ 0 h 340372"/>
              <a:gd name="connsiteX2" fmla="*/ 4512005 w 4562315"/>
              <a:gd name="connsiteY2" fmla="*/ 336734 h 340372"/>
              <a:gd name="connsiteX3" fmla="*/ 32050 w 4562315"/>
              <a:gd name="connsiteY3" fmla="*/ 340372 h 340372"/>
              <a:gd name="connsiteX4" fmla="*/ 0 w 4562315"/>
              <a:gd name="connsiteY4" fmla="*/ 30917 h 34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315" h="340372">
                <a:moveTo>
                  <a:pt x="0" y="30917"/>
                </a:moveTo>
                <a:lnTo>
                  <a:pt x="4562315" y="0"/>
                </a:lnTo>
                <a:lnTo>
                  <a:pt x="4512005" y="336734"/>
                </a:lnTo>
                <a:lnTo>
                  <a:pt x="32050" y="340372"/>
                </a:lnTo>
                <a:lnTo>
                  <a:pt x="0" y="3091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Freeform 19"/>
          <p:cNvSpPr/>
          <p:nvPr/>
        </p:nvSpPr>
        <p:spPr bwMode="gray">
          <a:xfrm>
            <a:off x="6673851" y="6324681"/>
            <a:ext cx="1569095" cy="200026"/>
          </a:xfrm>
          <a:custGeom>
            <a:avLst/>
            <a:gdLst>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2515 w 1367073"/>
              <a:gd name="connsiteY3" fmla="*/ 130628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2899 w 1367073"/>
              <a:gd name="connsiteY3" fmla="*/ 135155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1760 w 1367073"/>
              <a:gd name="connsiteY3" fmla="*/ 146472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0886 w 1367073"/>
              <a:gd name="connsiteY5" fmla="*/ 206828 h 209846"/>
              <a:gd name="connsiteX6" fmla="*/ 0 w 1367073"/>
              <a:gd name="connsiteY6" fmla="*/ 0 h 209846"/>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833 w 1367073"/>
              <a:gd name="connsiteY5" fmla="*/ 208337 h 209846"/>
              <a:gd name="connsiteX6" fmla="*/ 0 w 1367073"/>
              <a:gd name="connsiteY6" fmla="*/ 0 h 209846"/>
              <a:gd name="connsiteX0" fmla="*/ 0 w 1367073"/>
              <a:gd name="connsiteY0" fmla="*/ 0 h 385634"/>
              <a:gd name="connsiteX1" fmla="*/ 1230086 w 1367073"/>
              <a:gd name="connsiteY1" fmla="*/ 21771 h 385634"/>
              <a:gd name="connsiteX2" fmla="*/ 1367073 w 1367073"/>
              <a:gd name="connsiteY2" fmla="*/ 143886 h 385634"/>
              <a:gd name="connsiteX3" fmla="*/ 521760 w 1367073"/>
              <a:gd name="connsiteY3" fmla="*/ 146472 h 385634"/>
              <a:gd name="connsiteX4" fmla="*/ 507856 w 1367073"/>
              <a:gd name="connsiteY4" fmla="*/ 209846 h 385634"/>
              <a:gd name="connsiteX5" fmla="*/ 7869 w 1367073"/>
              <a:gd name="connsiteY5" fmla="*/ 385634 h 385634"/>
              <a:gd name="connsiteX6" fmla="*/ 0 w 1367073"/>
              <a:gd name="connsiteY6" fmla="*/ 0 h 385634"/>
              <a:gd name="connsiteX0" fmla="*/ 0 w 1367073"/>
              <a:gd name="connsiteY0" fmla="*/ 0 h 390161"/>
              <a:gd name="connsiteX1" fmla="*/ 1230086 w 1367073"/>
              <a:gd name="connsiteY1" fmla="*/ 21771 h 390161"/>
              <a:gd name="connsiteX2" fmla="*/ 1367073 w 1367073"/>
              <a:gd name="connsiteY2" fmla="*/ 143886 h 390161"/>
              <a:gd name="connsiteX3" fmla="*/ 521760 w 1367073"/>
              <a:gd name="connsiteY3" fmla="*/ 146472 h 390161"/>
              <a:gd name="connsiteX4" fmla="*/ 1091050 w 1367073"/>
              <a:gd name="connsiteY4" fmla="*/ 390161 h 390161"/>
              <a:gd name="connsiteX5" fmla="*/ 7869 w 1367073"/>
              <a:gd name="connsiteY5" fmla="*/ 385634 h 390161"/>
              <a:gd name="connsiteX6" fmla="*/ 0 w 1367073"/>
              <a:gd name="connsiteY6" fmla="*/ 0 h 390161"/>
              <a:gd name="connsiteX0" fmla="*/ 0 w 1367073"/>
              <a:gd name="connsiteY0" fmla="*/ 0 h 390161"/>
              <a:gd name="connsiteX1" fmla="*/ 1230086 w 1367073"/>
              <a:gd name="connsiteY1" fmla="*/ 21771 h 390161"/>
              <a:gd name="connsiteX2" fmla="*/ 1367073 w 1367073"/>
              <a:gd name="connsiteY2" fmla="*/ 143886 h 390161"/>
              <a:gd name="connsiteX3" fmla="*/ 1023473 w 1367073"/>
              <a:gd name="connsiteY3" fmla="*/ 113276 h 390161"/>
              <a:gd name="connsiteX4" fmla="*/ 1091050 w 1367073"/>
              <a:gd name="connsiteY4" fmla="*/ 390161 h 390161"/>
              <a:gd name="connsiteX5" fmla="*/ 7869 w 1367073"/>
              <a:gd name="connsiteY5" fmla="*/ 385634 h 390161"/>
              <a:gd name="connsiteX6" fmla="*/ 0 w 1367073"/>
              <a:gd name="connsiteY6" fmla="*/ 0 h 390161"/>
              <a:gd name="connsiteX0" fmla="*/ 0 w 1230086"/>
              <a:gd name="connsiteY0" fmla="*/ 0 h 390161"/>
              <a:gd name="connsiteX1" fmla="*/ 1230086 w 1230086"/>
              <a:gd name="connsiteY1" fmla="*/ 21771 h 390161"/>
              <a:gd name="connsiteX2" fmla="*/ 457200 w 1230086"/>
              <a:gd name="connsiteY2" fmla="*/ 113708 h 390161"/>
              <a:gd name="connsiteX3" fmla="*/ 1023473 w 1230086"/>
              <a:gd name="connsiteY3" fmla="*/ 113276 h 390161"/>
              <a:gd name="connsiteX4" fmla="*/ 1091050 w 1230086"/>
              <a:gd name="connsiteY4" fmla="*/ 390161 h 390161"/>
              <a:gd name="connsiteX5" fmla="*/ 7869 w 1230086"/>
              <a:gd name="connsiteY5" fmla="*/ 385634 h 390161"/>
              <a:gd name="connsiteX6" fmla="*/ 0 w 1230086"/>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23473 w 1091050"/>
              <a:gd name="connsiteY3" fmla="*/ 113276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3106 w 1091050"/>
              <a:gd name="connsiteY5" fmla="*/ 388015 h 390161"/>
              <a:gd name="connsiteX6" fmla="*/ 0 w 1091050"/>
              <a:gd name="connsiteY6" fmla="*/ 0 h 390161"/>
              <a:gd name="connsiteX0" fmla="*/ 2692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2692 w 1088979"/>
              <a:gd name="connsiteY6" fmla="*/ 697 h 388477"/>
              <a:gd name="connsiteX0" fmla="*/ 310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310 w 1088979"/>
              <a:gd name="connsiteY6" fmla="*/ 697 h 388477"/>
              <a:gd name="connsiteX0" fmla="*/ 310 w 1088979"/>
              <a:gd name="connsiteY0" fmla="*/ 697 h 388477"/>
              <a:gd name="connsiteX1" fmla="*/ 498339 w 1088979"/>
              <a:gd name="connsiteY1" fmla="*/ 0 h 388477"/>
              <a:gd name="connsiteX2" fmla="*/ 1028546 w 1088979"/>
              <a:gd name="connsiteY2" fmla="*/ 104448 h 388477"/>
              <a:gd name="connsiteX3" fmla="*/ 1088979 w 1088979"/>
              <a:gd name="connsiteY3" fmla="*/ 388477 h 388477"/>
              <a:gd name="connsiteX4" fmla="*/ 1035 w 1088979"/>
              <a:gd name="connsiteY4" fmla="*/ 386331 h 388477"/>
              <a:gd name="connsiteX5" fmla="*/ 310 w 1088979"/>
              <a:gd name="connsiteY5" fmla="*/ 697 h 388477"/>
              <a:gd name="connsiteX0" fmla="*/ 310 w 1088979"/>
              <a:gd name="connsiteY0" fmla="*/ 0 h 387780"/>
              <a:gd name="connsiteX1" fmla="*/ 1028546 w 1088979"/>
              <a:gd name="connsiteY1" fmla="*/ 103751 h 387780"/>
              <a:gd name="connsiteX2" fmla="*/ 1088979 w 1088979"/>
              <a:gd name="connsiteY2" fmla="*/ 387780 h 387780"/>
              <a:gd name="connsiteX3" fmla="*/ 1035 w 1088979"/>
              <a:gd name="connsiteY3" fmla="*/ 385634 h 387780"/>
              <a:gd name="connsiteX4" fmla="*/ 310 w 1088979"/>
              <a:gd name="connsiteY4" fmla="*/ 0 h 387780"/>
              <a:gd name="connsiteX0" fmla="*/ 49471 w 1088979"/>
              <a:gd name="connsiteY0" fmla="*/ 0 h 393431"/>
              <a:gd name="connsiteX1" fmla="*/ 1028546 w 1088979"/>
              <a:gd name="connsiteY1" fmla="*/ 109402 h 393431"/>
              <a:gd name="connsiteX2" fmla="*/ 1088979 w 1088979"/>
              <a:gd name="connsiteY2" fmla="*/ 393431 h 393431"/>
              <a:gd name="connsiteX3" fmla="*/ 1035 w 1088979"/>
              <a:gd name="connsiteY3" fmla="*/ 391285 h 393431"/>
              <a:gd name="connsiteX4" fmla="*/ 49471 w 1088979"/>
              <a:gd name="connsiteY4" fmla="*/ 0 h 393431"/>
              <a:gd name="connsiteX0" fmla="*/ 48436 w 1087944"/>
              <a:gd name="connsiteY0" fmla="*/ 0 h 393431"/>
              <a:gd name="connsiteX1" fmla="*/ 1027511 w 1087944"/>
              <a:gd name="connsiteY1" fmla="*/ 109402 h 393431"/>
              <a:gd name="connsiteX2" fmla="*/ 1087944 w 1087944"/>
              <a:gd name="connsiteY2" fmla="*/ 393431 h 393431"/>
              <a:gd name="connsiteX3" fmla="*/ 0 w 1087944"/>
              <a:gd name="connsiteY3" fmla="*/ 391285 h 393431"/>
              <a:gd name="connsiteX4" fmla="*/ 48436 w 1087944"/>
              <a:gd name="connsiteY4" fmla="*/ 0 h 393431"/>
              <a:gd name="connsiteX0" fmla="*/ 48436 w 4472120"/>
              <a:gd name="connsiteY0" fmla="*/ 0 h 391284"/>
              <a:gd name="connsiteX1" fmla="*/ 1027511 w 4472120"/>
              <a:gd name="connsiteY1" fmla="*/ 109402 h 391284"/>
              <a:gd name="connsiteX2" fmla="*/ 4472120 w 4472120"/>
              <a:gd name="connsiteY2" fmla="*/ 321302 h 391284"/>
              <a:gd name="connsiteX3" fmla="*/ 0 w 4472120"/>
              <a:gd name="connsiteY3" fmla="*/ 391285 h 391284"/>
              <a:gd name="connsiteX4" fmla="*/ 48436 w 4472120"/>
              <a:gd name="connsiteY4" fmla="*/ 0 h 391284"/>
              <a:gd name="connsiteX0" fmla="*/ 48436 w 4550640"/>
              <a:gd name="connsiteY0" fmla="*/ 0 h 391284"/>
              <a:gd name="connsiteX1" fmla="*/ 4550640 w 4550640"/>
              <a:gd name="connsiteY1" fmla="*/ 37273 h 391284"/>
              <a:gd name="connsiteX2" fmla="*/ 4472120 w 4550640"/>
              <a:gd name="connsiteY2" fmla="*/ 321302 h 391284"/>
              <a:gd name="connsiteX3" fmla="*/ 0 w 4550640"/>
              <a:gd name="connsiteY3" fmla="*/ 391285 h 391284"/>
              <a:gd name="connsiteX4" fmla="*/ 48436 w 4550640"/>
              <a:gd name="connsiteY4" fmla="*/ 0 h 391284"/>
              <a:gd name="connsiteX0" fmla="*/ 48436 w 4562546"/>
              <a:gd name="connsiteY0" fmla="*/ 0 h 391284"/>
              <a:gd name="connsiteX1" fmla="*/ 4562546 w 4562546"/>
              <a:gd name="connsiteY1" fmla="*/ 119386 h 391284"/>
              <a:gd name="connsiteX2" fmla="*/ 4472120 w 4562546"/>
              <a:gd name="connsiteY2" fmla="*/ 321302 h 391284"/>
              <a:gd name="connsiteX3" fmla="*/ 0 w 4562546"/>
              <a:gd name="connsiteY3" fmla="*/ 391285 h 391284"/>
              <a:gd name="connsiteX4" fmla="*/ 48436 w 4562546"/>
              <a:gd name="connsiteY4" fmla="*/ 0 h 391284"/>
              <a:gd name="connsiteX0" fmla="*/ 48436 w 4536352"/>
              <a:gd name="connsiteY0" fmla="*/ 0 h 391284"/>
              <a:gd name="connsiteX1" fmla="*/ 4536352 w 4536352"/>
              <a:gd name="connsiteY1" fmla="*/ 48223 h 391284"/>
              <a:gd name="connsiteX2" fmla="*/ 4472120 w 4536352"/>
              <a:gd name="connsiteY2" fmla="*/ 321302 h 391284"/>
              <a:gd name="connsiteX3" fmla="*/ 0 w 4536352"/>
              <a:gd name="connsiteY3" fmla="*/ 391285 h 391284"/>
              <a:gd name="connsiteX4" fmla="*/ 48436 w 4536352"/>
              <a:gd name="connsiteY4" fmla="*/ 0 h 391284"/>
              <a:gd name="connsiteX0" fmla="*/ 55580 w 4536352"/>
              <a:gd name="connsiteY0" fmla="*/ 0 h 363914"/>
              <a:gd name="connsiteX1" fmla="*/ 4536352 w 4536352"/>
              <a:gd name="connsiteY1" fmla="*/ 20853 h 363914"/>
              <a:gd name="connsiteX2" fmla="*/ 4472120 w 4536352"/>
              <a:gd name="connsiteY2" fmla="*/ 293932 h 363914"/>
              <a:gd name="connsiteX3" fmla="*/ 0 w 4536352"/>
              <a:gd name="connsiteY3" fmla="*/ 363915 h 363914"/>
              <a:gd name="connsiteX4" fmla="*/ 55580 w 4536352"/>
              <a:gd name="connsiteY4" fmla="*/ 0 h 363914"/>
              <a:gd name="connsiteX0" fmla="*/ 131780 w 4536352"/>
              <a:gd name="connsiteY0" fmla="*/ 154319 h 343061"/>
              <a:gd name="connsiteX1" fmla="*/ 4536352 w 4536352"/>
              <a:gd name="connsiteY1" fmla="*/ 0 h 343061"/>
              <a:gd name="connsiteX2" fmla="*/ 4472120 w 4536352"/>
              <a:gd name="connsiteY2" fmla="*/ 273079 h 343061"/>
              <a:gd name="connsiteX3" fmla="*/ 0 w 4536352"/>
              <a:gd name="connsiteY3" fmla="*/ 343062 h 343061"/>
              <a:gd name="connsiteX4" fmla="*/ 131780 w 4536352"/>
              <a:gd name="connsiteY4" fmla="*/ 154319 h 343061"/>
              <a:gd name="connsiteX0" fmla="*/ 48436 w 4536352"/>
              <a:gd name="connsiteY0" fmla="*/ 0 h 369387"/>
              <a:gd name="connsiteX1" fmla="*/ 4536352 w 4536352"/>
              <a:gd name="connsiteY1" fmla="*/ 26326 h 369387"/>
              <a:gd name="connsiteX2" fmla="*/ 4472120 w 4536352"/>
              <a:gd name="connsiteY2" fmla="*/ 299405 h 369387"/>
              <a:gd name="connsiteX3" fmla="*/ 0 w 4536352"/>
              <a:gd name="connsiteY3" fmla="*/ 369388 h 369387"/>
              <a:gd name="connsiteX4" fmla="*/ 48436 w 4536352"/>
              <a:gd name="connsiteY4" fmla="*/ 0 h 369387"/>
              <a:gd name="connsiteX0" fmla="*/ 142941 w 4630857"/>
              <a:gd name="connsiteY0" fmla="*/ 0 h 353997"/>
              <a:gd name="connsiteX1" fmla="*/ 4630857 w 4630857"/>
              <a:gd name="connsiteY1" fmla="*/ 26326 h 353997"/>
              <a:gd name="connsiteX2" fmla="*/ 4566625 w 4630857"/>
              <a:gd name="connsiteY2" fmla="*/ 299405 h 353997"/>
              <a:gd name="connsiteX3" fmla="*/ 0 w 4630857"/>
              <a:gd name="connsiteY3" fmla="*/ 353997 h 353997"/>
              <a:gd name="connsiteX4" fmla="*/ 142941 w 4630857"/>
              <a:gd name="connsiteY4" fmla="*/ 0 h 353997"/>
              <a:gd name="connsiteX0" fmla="*/ 379208 w 4630857"/>
              <a:gd name="connsiteY0" fmla="*/ 4456 h 327671"/>
              <a:gd name="connsiteX1" fmla="*/ 4630857 w 4630857"/>
              <a:gd name="connsiteY1" fmla="*/ 0 h 327671"/>
              <a:gd name="connsiteX2" fmla="*/ 4566625 w 4630857"/>
              <a:gd name="connsiteY2" fmla="*/ 273079 h 327671"/>
              <a:gd name="connsiteX3" fmla="*/ 0 w 4630857"/>
              <a:gd name="connsiteY3" fmla="*/ 327671 h 327671"/>
              <a:gd name="connsiteX4" fmla="*/ 379208 w 4630857"/>
              <a:gd name="connsiteY4" fmla="*/ 4456 h 327671"/>
              <a:gd name="connsiteX0" fmla="*/ 379208 w 4670581"/>
              <a:gd name="connsiteY0" fmla="*/ 4456 h 327671"/>
              <a:gd name="connsiteX1" fmla="*/ 4630857 w 4670581"/>
              <a:gd name="connsiteY1" fmla="*/ 0 h 327671"/>
              <a:gd name="connsiteX2" fmla="*/ 4670581 w 4670581"/>
              <a:gd name="connsiteY2" fmla="*/ 315405 h 327671"/>
              <a:gd name="connsiteX3" fmla="*/ 0 w 4670581"/>
              <a:gd name="connsiteY3" fmla="*/ 327671 h 327671"/>
              <a:gd name="connsiteX4" fmla="*/ 379208 w 4670581"/>
              <a:gd name="connsiteY4" fmla="*/ 4456 h 327671"/>
              <a:gd name="connsiteX0" fmla="*/ 379208 w 4670581"/>
              <a:gd name="connsiteY0" fmla="*/ -1 h 323214"/>
              <a:gd name="connsiteX1" fmla="*/ 4545802 w 4670581"/>
              <a:gd name="connsiteY1" fmla="*/ 53258 h 323214"/>
              <a:gd name="connsiteX2" fmla="*/ 4670581 w 4670581"/>
              <a:gd name="connsiteY2" fmla="*/ 310948 h 323214"/>
              <a:gd name="connsiteX3" fmla="*/ 0 w 4670581"/>
              <a:gd name="connsiteY3" fmla="*/ 323214 h 323214"/>
              <a:gd name="connsiteX4" fmla="*/ 379208 w 4670581"/>
              <a:gd name="connsiteY4" fmla="*/ -1 h 323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581" h="323214">
                <a:moveTo>
                  <a:pt x="379208" y="-1"/>
                </a:moveTo>
                <a:lnTo>
                  <a:pt x="4545802" y="53258"/>
                </a:lnTo>
                <a:lnTo>
                  <a:pt x="4670581" y="310948"/>
                </a:lnTo>
                <a:lnTo>
                  <a:pt x="0" y="323214"/>
                </a:lnTo>
                <a:lnTo>
                  <a:pt x="379208"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Freeform 20"/>
          <p:cNvSpPr/>
          <p:nvPr/>
        </p:nvSpPr>
        <p:spPr bwMode="gray">
          <a:xfrm>
            <a:off x="8224171" y="6353256"/>
            <a:ext cx="3290141" cy="166689"/>
          </a:xfrm>
          <a:custGeom>
            <a:avLst/>
            <a:gdLst>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2515 w 1367073"/>
              <a:gd name="connsiteY3" fmla="*/ 130628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2899 w 1367073"/>
              <a:gd name="connsiteY3" fmla="*/ 135155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1760 w 1367073"/>
              <a:gd name="connsiteY3" fmla="*/ 146472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0886 w 1367073"/>
              <a:gd name="connsiteY5" fmla="*/ 206828 h 209846"/>
              <a:gd name="connsiteX6" fmla="*/ 0 w 1367073"/>
              <a:gd name="connsiteY6" fmla="*/ 0 h 209846"/>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833 w 1367073"/>
              <a:gd name="connsiteY5" fmla="*/ 208337 h 209846"/>
              <a:gd name="connsiteX6" fmla="*/ 0 w 1367073"/>
              <a:gd name="connsiteY6" fmla="*/ 0 h 209846"/>
              <a:gd name="connsiteX0" fmla="*/ 0 w 1367073"/>
              <a:gd name="connsiteY0" fmla="*/ 0 h 385634"/>
              <a:gd name="connsiteX1" fmla="*/ 1230086 w 1367073"/>
              <a:gd name="connsiteY1" fmla="*/ 21771 h 385634"/>
              <a:gd name="connsiteX2" fmla="*/ 1367073 w 1367073"/>
              <a:gd name="connsiteY2" fmla="*/ 143886 h 385634"/>
              <a:gd name="connsiteX3" fmla="*/ 521760 w 1367073"/>
              <a:gd name="connsiteY3" fmla="*/ 146472 h 385634"/>
              <a:gd name="connsiteX4" fmla="*/ 507856 w 1367073"/>
              <a:gd name="connsiteY4" fmla="*/ 209846 h 385634"/>
              <a:gd name="connsiteX5" fmla="*/ 7869 w 1367073"/>
              <a:gd name="connsiteY5" fmla="*/ 385634 h 385634"/>
              <a:gd name="connsiteX6" fmla="*/ 0 w 1367073"/>
              <a:gd name="connsiteY6" fmla="*/ 0 h 385634"/>
              <a:gd name="connsiteX0" fmla="*/ 0 w 1367073"/>
              <a:gd name="connsiteY0" fmla="*/ 0 h 390161"/>
              <a:gd name="connsiteX1" fmla="*/ 1230086 w 1367073"/>
              <a:gd name="connsiteY1" fmla="*/ 21771 h 390161"/>
              <a:gd name="connsiteX2" fmla="*/ 1367073 w 1367073"/>
              <a:gd name="connsiteY2" fmla="*/ 143886 h 390161"/>
              <a:gd name="connsiteX3" fmla="*/ 521760 w 1367073"/>
              <a:gd name="connsiteY3" fmla="*/ 146472 h 390161"/>
              <a:gd name="connsiteX4" fmla="*/ 1091050 w 1367073"/>
              <a:gd name="connsiteY4" fmla="*/ 390161 h 390161"/>
              <a:gd name="connsiteX5" fmla="*/ 7869 w 1367073"/>
              <a:gd name="connsiteY5" fmla="*/ 385634 h 390161"/>
              <a:gd name="connsiteX6" fmla="*/ 0 w 1367073"/>
              <a:gd name="connsiteY6" fmla="*/ 0 h 390161"/>
              <a:gd name="connsiteX0" fmla="*/ 0 w 1367073"/>
              <a:gd name="connsiteY0" fmla="*/ 0 h 390161"/>
              <a:gd name="connsiteX1" fmla="*/ 1230086 w 1367073"/>
              <a:gd name="connsiteY1" fmla="*/ 21771 h 390161"/>
              <a:gd name="connsiteX2" fmla="*/ 1367073 w 1367073"/>
              <a:gd name="connsiteY2" fmla="*/ 143886 h 390161"/>
              <a:gd name="connsiteX3" fmla="*/ 1023473 w 1367073"/>
              <a:gd name="connsiteY3" fmla="*/ 113276 h 390161"/>
              <a:gd name="connsiteX4" fmla="*/ 1091050 w 1367073"/>
              <a:gd name="connsiteY4" fmla="*/ 390161 h 390161"/>
              <a:gd name="connsiteX5" fmla="*/ 7869 w 1367073"/>
              <a:gd name="connsiteY5" fmla="*/ 385634 h 390161"/>
              <a:gd name="connsiteX6" fmla="*/ 0 w 1367073"/>
              <a:gd name="connsiteY6" fmla="*/ 0 h 390161"/>
              <a:gd name="connsiteX0" fmla="*/ 0 w 1230086"/>
              <a:gd name="connsiteY0" fmla="*/ 0 h 390161"/>
              <a:gd name="connsiteX1" fmla="*/ 1230086 w 1230086"/>
              <a:gd name="connsiteY1" fmla="*/ 21771 h 390161"/>
              <a:gd name="connsiteX2" fmla="*/ 457200 w 1230086"/>
              <a:gd name="connsiteY2" fmla="*/ 113708 h 390161"/>
              <a:gd name="connsiteX3" fmla="*/ 1023473 w 1230086"/>
              <a:gd name="connsiteY3" fmla="*/ 113276 h 390161"/>
              <a:gd name="connsiteX4" fmla="*/ 1091050 w 1230086"/>
              <a:gd name="connsiteY4" fmla="*/ 390161 h 390161"/>
              <a:gd name="connsiteX5" fmla="*/ 7869 w 1230086"/>
              <a:gd name="connsiteY5" fmla="*/ 385634 h 390161"/>
              <a:gd name="connsiteX6" fmla="*/ 0 w 1230086"/>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23473 w 1091050"/>
              <a:gd name="connsiteY3" fmla="*/ 113276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3106 w 1091050"/>
              <a:gd name="connsiteY5" fmla="*/ 388015 h 390161"/>
              <a:gd name="connsiteX6" fmla="*/ 0 w 1091050"/>
              <a:gd name="connsiteY6" fmla="*/ 0 h 390161"/>
              <a:gd name="connsiteX0" fmla="*/ 2692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2692 w 1088979"/>
              <a:gd name="connsiteY6" fmla="*/ 697 h 388477"/>
              <a:gd name="connsiteX0" fmla="*/ 310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310 w 1088979"/>
              <a:gd name="connsiteY6" fmla="*/ 697 h 388477"/>
              <a:gd name="connsiteX0" fmla="*/ 310 w 1088979"/>
              <a:gd name="connsiteY0" fmla="*/ 697 h 388477"/>
              <a:gd name="connsiteX1" fmla="*/ 498339 w 1088979"/>
              <a:gd name="connsiteY1" fmla="*/ 0 h 388477"/>
              <a:gd name="connsiteX2" fmla="*/ 1028546 w 1088979"/>
              <a:gd name="connsiteY2" fmla="*/ 104448 h 388477"/>
              <a:gd name="connsiteX3" fmla="*/ 1088979 w 1088979"/>
              <a:gd name="connsiteY3" fmla="*/ 388477 h 388477"/>
              <a:gd name="connsiteX4" fmla="*/ 1035 w 1088979"/>
              <a:gd name="connsiteY4" fmla="*/ 386331 h 388477"/>
              <a:gd name="connsiteX5" fmla="*/ 310 w 1088979"/>
              <a:gd name="connsiteY5" fmla="*/ 697 h 388477"/>
              <a:gd name="connsiteX0" fmla="*/ 310 w 1088979"/>
              <a:gd name="connsiteY0" fmla="*/ 0 h 387780"/>
              <a:gd name="connsiteX1" fmla="*/ 1028546 w 1088979"/>
              <a:gd name="connsiteY1" fmla="*/ 103751 h 387780"/>
              <a:gd name="connsiteX2" fmla="*/ 1088979 w 1088979"/>
              <a:gd name="connsiteY2" fmla="*/ 387780 h 387780"/>
              <a:gd name="connsiteX3" fmla="*/ 1035 w 1088979"/>
              <a:gd name="connsiteY3" fmla="*/ 385634 h 387780"/>
              <a:gd name="connsiteX4" fmla="*/ 310 w 1088979"/>
              <a:gd name="connsiteY4" fmla="*/ 0 h 387780"/>
              <a:gd name="connsiteX0" fmla="*/ 49471 w 1088979"/>
              <a:gd name="connsiteY0" fmla="*/ 0 h 393431"/>
              <a:gd name="connsiteX1" fmla="*/ 1028546 w 1088979"/>
              <a:gd name="connsiteY1" fmla="*/ 109402 h 393431"/>
              <a:gd name="connsiteX2" fmla="*/ 1088979 w 1088979"/>
              <a:gd name="connsiteY2" fmla="*/ 393431 h 393431"/>
              <a:gd name="connsiteX3" fmla="*/ 1035 w 1088979"/>
              <a:gd name="connsiteY3" fmla="*/ 391285 h 393431"/>
              <a:gd name="connsiteX4" fmla="*/ 49471 w 1088979"/>
              <a:gd name="connsiteY4" fmla="*/ 0 h 393431"/>
              <a:gd name="connsiteX0" fmla="*/ 48436 w 1087944"/>
              <a:gd name="connsiteY0" fmla="*/ 0 h 393431"/>
              <a:gd name="connsiteX1" fmla="*/ 1027511 w 1087944"/>
              <a:gd name="connsiteY1" fmla="*/ 109402 h 393431"/>
              <a:gd name="connsiteX2" fmla="*/ 1087944 w 1087944"/>
              <a:gd name="connsiteY2" fmla="*/ 393431 h 393431"/>
              <a:gd name="connsiteX3" fmla="*/ 0 w 1087944"/>
              <a:gd name="connsiteY3" fmla="*/ 391285 h 393431"/>
              <a:gd name="connsiteX4" fmla="*/ 48436 w 1087944"/>
              <a:gd name="connsiteY4" fmla="*/ 0 h 393431"/>
              <a:gd name="connsiteX0" fmla="*/ 48436 w 4472120"/>
              <a:gd name="connsiteY0" fmla="*/ 0 h 391284"/>
              <a:gd name="connsiteX1" fmla="*/ 1027511 w 4472120"/>
              <a:gd name="connsiteY1" fmla="*/ 109402 h 391284"/>
              <a:gd name="connsiteX2" fmla="*/ 4472120 w 4472120"/>
              <a:gd name="connsiteY2" fmla="*/ 321302 h 391284"/>
              <a:gd name="connsiteX3" fmla="*/ 0 w 4472120"/>
              <a:gd name="connsiteY3" fmla="*/ 391285 h 391284"/>
              <a:gd name="connsiteX4" fmla="*/ 48436 w 4472120"/>
              <a:gd name="connsiteY4" fmla="*/ 0 h 391284"/>
              <a:gd name="connsiteX0" fmla="*/ 48436 w 4550640"/>
              <a:gd name="connsiteY0" fmla="*/ 0 h 391284"/>
              <a:gd name="connsiteX1" fmla="*/ 4550640 w 4550640"/>
              <a:gd name="connsiteY1" fmla="*/ 37273 h 391284"/>
              <a:gd name="connsiteX2" fmla="*/ 4472120 w 4550640"/>
              <a:gd name="connsiteY2" fmla="*/ 321302 h 391284"/>
              <a:gd name="connsiteX3" fmla="*/ 0 w 4550640"/>
              <a:gd name="connsiteY3" fmla="*/ 391285 h 391284"/>
              <a:gd name="connsiteX4" fmla="*/ 48436 w 4550640"/>
              <a:gd name="connsiteY4" fmla="*/ 0 h 391284"/>
              <a:gd name="connsiteX0" fmla="*/ 48436 w 4562546"/>
              <a:gd name="connsiteY0" fmla="*/ 0 h 391284"/>
              <a:gd name="connsiteX1" fmla="*/ 4562546 w 4562546"/>
              <a:gd name="connsiteY1" fmla="*/ 119386 h 391284"/>
              <a:gd name="connsiteX2" fmla="*/ 4472120 w 4562546"/>
              <a:gd name="connsiteY2" fmla="*/ 321302 h 391284"/>
              <a:gd name="connsiteX3" fmla="*/ 0 w 4562546"/>
              <a:gd name="connsiteY3" fmla="*/ 391285 h 391284"/>
              <a:gd name="connsiteX4" fmla="*/ 48436 w 4562546"/>
              <a:gd name="connsiteY4" fmla="*/ 0 h 391284"/>
              <a:gd name="connsiteX0" fmla="*/ 48436 w 4536352"/>
              <a:gd name="connsiteY0" fmla="*/ 0 h 391284"/>
              <a:gd name="connsiteX1" fmla="*/ 4536352 w 4536352"/>
              <a:gd name="connsiteY1" fmla="*/ 48223 h 391284"/>
              <a:gd name="connsiteX2" fmla="*/ 4472120 w 4536352"/>
              <a:gd name="connsiteY2" fmla="*/ 321302 h 391284"/>
              <a:gd name="connsiteX3" fmla="*/ 0 w 4536352"/>
              <a:gd name="connsiteY3" fmla="*/ 391285 h 391284"/>
              <a:gd name="connsiteX4" fmla="*/ 48436 w 4536352"/>
              <a:gd name="connsiteY4" fmla="*/ 0 h 391284"/>
              <a:gd name="connsiteX0" fmla="*/ 55580 w 4536352"/>
              <a:gd name="connsiteY0" fmla="*/ 0 h 363914"/>
              <a:gd name="connsiteX1" fmla="*/ 4536352 w 4536352"/>
              <a:gd name="connsiteY1" fmla="*/ 20853 h 363914"/>
              <a:gd name="connsiteX2" fmla="*/ 4472120 w 4536352"/>
              <a:gd name="connsiteY2" fmla="*/ 293932 h 363914"/>
              <a:gd name="connsiteX3" fmla="*/ 0 w 4536352"/>
              <a:gd name="connsiteY3" fmla="*/ 363915 h 363914"/>
              <a:gd name="connsiteX4" fmla="*/ 55580 w 4536352"/>
              <a:gd name="connsiteY4" fmla="*/ 0 h 363914"/>
              <a:gd name="connsiteX0" fmla="*/ 131780 w 4536352"/>
              <a:gd name="connsiteY0" fmla="*/ 154319 h 343061"/>
              <a:gd name="connsiteX1" fmla="*/ 4536352 w 4536352"/>
              <a:gd name="connsiteY1" fmla="*/ 0 h 343061"/>
              <a:gd name="connsiteX2" fmla="*/ 4472120 w 4536352"/>
              <a:gd name="connsiteY2" fmla="*/ 273079 h 343061"/>
              <a:gd name="connsiteX3" fmla="*/ 0 w 4536352"/>
              <a:gd name="connsiteY3" fmla="*/ 343062 h 343061"/>
              <a:gd name="connsiteX4" fmla="*/ 131780 w 4536352"/>
              <a:gd name="connsiteY4" fmla="*/ 154319 h 343061"/>
              <a:gd name="connsiteX0" fmla="*/ 48436 w 4536352"/>
              <a:gd name="connsiteY0" fmla="*/ 0 h 369387"/>
              <a:gd name="connsiteX1" fmla="*/ 4536352 w 4536352"/>
              <a:gd name="connsiteY1" fmla="*/ 26326 h 369387"/>
              <a:gd name="connsiteX2" fmla="*/ 4472120 w 4536352"/>
              <a:gd name="connsiteY2" fmla="*/ 299405 h 369387"/>
              <a:gd name="connsiteX3" fmla="*/ 0 w 4536352"/>
              <a:gd name="connsiteY3" fmla="*/ 369388 h 369387"/>
              <a:gd name="connsiteX4" fmla="*/ 48436 w 4536352"/>
              <a:gd name="connsiteY4" fmla="*/ 0 h 369387"/>
              <a:gd name="connsiteX0" fmla="*/ 142941 w 4630857"/>
              <a:gd name="connsiteY0" fmla="*/ 0 h 353997"/>
              <a:gd name="connsiteX1" fmla="*/ 4630857 w 4630857"/>
              <a:gd name="connsiteY1" fmla="*/ 26326 h 353997"/>
              <a:gd name="connsiteX2" fmla="*/ 4566625 w 4630857"/>
              <a:gd name="connsiteY2" fmla="*/ 299405 h 353997"/>
              <a:gd name="connsiteX3" fmla="*/ 0 w 4630857"/>
              <a:gd name="connsiteY3" fmla="*/ 353997 h 353997"/>
              <a:gd name="connsiteX4" fmla="*/ 142941 w 4630857"/>
              <a:gd name="connsiteY4" fmla="*/ 0 h 353997"/>
              <a:gd name="connsiteX0" fmla="*/ 379208 w 4630857"/>
              <a:gd name="connsiteY0" fmla="*/ 4456 h 327671"/>
              <a:gd name="connsiteX1" fmla="*/ 4630857 w 4630857"/>
              <a:gd name="connsiteY1" fmla="*/ 0 h 327671"/>
              <a:gd name="connsiteX2" fmla="*/ 4566625 w 4630857"/>
              <a:gd name="connsiteY2" fmla="*/ 273079 h 327671"/>
              <a:gd name="connsiteX3" fmla="*/ 0 w 4630857"/>
              <a:gd name="connsiteY3" fmla="*/ 327671 h 327671"/>
              <a:gd name="connsiteX4" fmla="*/ 379208 w 4630857"/>
              <a:gd name="connsiteY4" fmla="*/ 4456 h 327671"/>
              <a:gd name="connsiteX0" fmla="*/ 379208 w 4670581"/>
              <a:gd name="connsiteY0" fmla="*/ 4456 h 327671"/>
              <a:gd name="connsiteX1" fmla="*/ 4630857 w 4670581"/>
              <a:gd name="connsiteY1" fmla="*/ 0 h 327671"/>
              <a:gd name="connsiteX2" fmla="*/ 4670581 w 4670581"/>
              <a:gd name="connsiteY2" fmla="*/ 315405 h 327671"/>
              <a:gd name="connsiteX3" fmla="*/ 0 w 4670581"/>
              <a:gd name="connsiteY3" fmla="*/ 327671 h 327671"/>
              <a:gd name="connsiteX4" fmla="*/ 379208 w 4670581"/>
              <a:gd name="connsiteY4" fmla="*/ 4456 h 327671"/>
              <a:gd name="connsiteX0" fmla="*/ 379208 w 4670581"/>
              <a:gd name="connsiteY0" fmla="*/ -1 h 323214"/>
              <a:gd name="connsiteX1" fmla="*/ 4545802 w 4670581"/>
              <a:gd name="connsiteY1" fmla="*/ 53258 h 323214"/>
              <a:gd name="connsiteX2" fmla="*/ 4670581 w 4670581"/>
              <a:gd name="connsiteY2" fmla="*/ 310948 h 323214"/>
              <a:gd name="connsiteX3" fmla="*/ 0 w 4670581"/>
              <a:gd name="connsiteY3" fmla="*/ 323214 h 323214"/>
              <a:gd name="connsiteX4" fmla="*/ 379208 w 4670581"/>
              <a:gd name="connsiteY4" fmla="*/ -1 h 323214"/>
              <a:gd name="connsiteX0" fmla="*/ 0 w 4745669"/>
              <a:gd name="connsiteY0" fmla="*/ 4456 h 269955"/>
              <a:gd name="connsiteX1" fmla="*/ 4620890 w 4745669"/>
              <a:gd name="connsiteY1" fmla="*/ -1 h 269955"/>
              <a:gd name="connsiteX2" fmla="*/ 4745669 w 4745669"/>
              <a:gd name="connsiteY2" fmla="*/ 257689 h 269955"/>
              <a:gd name="connsiteX3" fmla="*/ 75088 w 4745669"/>
              <a:gd name="connsiteY3" fmla="*/ 269955 h 269955"/>
              <a:gd name="connsiteX4" fmla="*/ 0 w 4745669"/>
              <a:gd name="connsiteY4" fmla="*/ 4456 h 269955"/>
              <a:gd name="connsiteX0" fmla="*/ 0 w 4745669"/>
              <a:gd name="connsiteY0" fmla="*/ 4458 h 273804"/>
              <a:gd name="connsiteX1" fmla="*/ 4620890 w 4745669"/>
              <a:gd name="connsiteY1" fmla="*/ 1 h 273804"/>
              <a:gd name="connsiteX2" fmla="*/ 4745669 w 4745669"/>
              <a:gd name="connsiteY2" fmla="*/ 257691 h 273804"/>
              <a:gd name="connsiteX3" fmla="*/ 90402 w 4745669"/>
              <a:gd name="connsiteY3" fmla="*/ 273804 h 273804"/>
              <a:gd name="connsiteX4" fmla="*/ 0 w 4745669"/>
              <a:gd name="connsiteY4" fmla="*/ 4458 h 273804"/>
              <a:gd name="connsiteX0" fmla="*/ 0 w 4715043"/>
              <a:gd name="connsiteY0" fmla="*/ 4456 h 273802"/>
              <a:gd name="connsiteX1" fmla="*/ 4620890 w 4715043"/>
              <a:gd name="connsiteY1" fmla="*/ -1 h 273802"/>
              <a:gd name="connsiteX2" fmla="*/ 4715043 w 4715043"/>
              <a:gd name="connsiteY2" fmla="*/ 242298 h 273802"/>
              <a:gd name="connsiteX3" fmla="*/ 90402 w 4715043"/>
              <a:gd name="connsiteY3" fmla="*/ 273802 h 273802"/>
              <a:gd name="connsiteX4" fmla="*/ 0 w 4715043"/>
              <a:gd name="connsiteY4" fmla="*/ 4456 h 273802"/>
              <a:gd name="connsiteX0" fmla="*/ 0 w 5289574"/>
              <a:gd name="connsiteY0" fmla="*/ -1 h 269345"/>
              <a:gd name="connsiteX1" fmla="*/ 5289574 w 5289574"/>
              <a:gd name="connsiteY1" fmla="*/ 22476 h 269345"/>
              <a:gd name="connsiteX2" fmla="*/ 4715043 w 5289574"/>
              <a:gd name="connsiteY2" fmla="*/ 237841 h 269345"/>
              <a:gd name="connsiteX3" fmla="*/ 90402 w 5289574"/>
              <a:gd name="connsiteY3" fmla="*/ 269345 h 269345"/>
              <a:gd name="connsiteX4" fmla="*/ 0 w 5289574"/>
              <a:gd name="connsiteY4" fmla="*/ -1 h 26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74" h="269345">
                <a:moveTo>
                  <a:pt x="0" y="-1"/>
                </a:moveTo>
                <a:lnTo>
                  <a:pt x="5289574" y="22476"/>
                </a:lnTo>
                <a:lnTo>
                  <a:pt x="4715043" y="237841"/>
                </a:lnTo>
                <a:lnTo>
                  <a:pt x="90402" y="269345"/>
                </a:lnTo>
                <a:lnTo>
                  <a:pt x="0"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Freeform 21"/>
          <p:cNvSpPr/>
          <p:nvPr/>
        </p:nvSpPr>
        <p:spPr bwMode="gray">
          <a:xfrm>
            <a:off x="11223081" y="6360400"/>
            <a:ext cx="791120" cy="149573"/>
          </a:xfrm>
          <a:custGeom>
            <a:avLst/>
            <a:gdLst>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2515 w 1367073"/>
              <a:gd name="connsiteY3" fmla="*/ 130628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2899 w 1367073"/>
              <a:gd name="connsiteY3" fmla="*/ 135155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1760 w 1367073"/>
              <a:gd name="connsiteY3" fmla="*/ 146472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0886 w 1367073"/>
              <a:gd name="connsiteY5" fmla="*/ 206828 h 209846"/>
              <a:gd name="connsiteX6" fmla="*/ 0 w 1367073"/>
              <a:gd name="connsiteY6" fmla="*/ 0 h 209846"/>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833 w 1367073"/>
              <a:gd name="connsiteY5" fmla="*/ 208337 h 209846"/>
              <a:gd name="connsiteX6" fmla="*/ 0 w 1367073"/>
              <a:gd name="connsiteY6" fmla="*/ 0 h 209846"/>
              <a:gd name="connsiteX0" fmla="*/ 0 w 1367073"/>
              <a:gd name="connsiteY0" fmla="*/ 0 h 385634"/>
              <a:gd name="connsiteX1" fmla="*/ 1230086 w 1367073"/>
              <a:gd name="connsiteY1" fmla="*/ 21771 h 385634"/>
              <a:gd name="connsiteX2" fmla="*/ 1367073 w 1367073"/>
              <a:gd name="connsiteY2" fmla="*/ 143886 h 385634"/>
              <a:gd name="connsiteX3" fmla="*/ 521760 w 1367073"/>
              <a:gd name="connsiteY3" fmla="*/ 146472 h 385634"/>
              <a:gd name="connsiteX4" fmla="*/ 507856 w 1367073"/>
              <a:gd name="connsiteY4" fmla="*/ 209846 h 385634"/>
              <a:gd name="connsiteX5" fmla="*/ 7869 w 1367073"/>
              <a:gd name="connsiteY5" fmla="*/ 385634 h 385634"/>
              <a:gd name="connsiteX6" fmla="*/ 0 w 1367073"/>
              <a:gd name="connsiteY6" fmla="*/ 0 h 385634"/>
              <a:gd name="connsiteX0" fmla="*/ 0 w 1367073"/>
              <a:gd name="connsiteY0" fmla="*/ 0 h 390161"/>
              <a:gd name="connsiteX1" fmla="*/ 1230086 w 1367073"/>
              <a:gd name="connsiteY1" fmla="*/ 21771 h 390161"/>
              <a:gd name="connsiteX2" fmla="*/ 1367073 w 1367073"/>
              <a:gd name="connsiteY2" fmla="*/ 143886 h 390161"/>
              <a:gd name="connsiteX3" fmla="*/ 521760 w 1367073"/>
              <a:gd name="connsiteY3" fmla="*/ 146472 h 390161"/>
              <a:gd name="connsiteX4" fmla="*/ 1091050 w 1367073"/>
              <a:gd name="connsiteY4" fmla="*/ 390161 h 390161"/>
              <a:gd name="connsiteX5" fmla="*/ 7869 w 1367073"/>
              <a:gd name="connsiteY5" fmla="*/ 385634 h 390161"/>
              <a:gd name="connsiteX6" fmla="*/ 0 w 1367073"/>
              <a:gd name="connsiteY6" fmla="*/ 0 h 390161"/>
              <a:gd name="connsiteX0" fmla="*/ 0 w 1367073"/>
              <a:gd name="connsiteY0" fmla="*/ 0 h 390161"/>
              <a:gd name="connsiteX1" fmla="*/ 1230086 w 1367073"/>
              <a:gd name="connsiteY1" fmla="*/ 21771 h 390161"/>
              <a:gd name="connsiteX2" fmla="*/ 1367073 w 1367073"/>
              <a:gd name="connsiteY2" fmla="*/ 143886 h 390161"/>
              <a:gd name="connsiteX3" fmla="*/ 1023473 w 1367073"/>
              <a:gd name="connsiteY3" fmla="*/ 113276 h 390161"/>
              <a:gd name="connsiteX4" fmla="*/ 1091050 w 1367073"/>
              <a:gd name="connsiteY4" fmla="*/ 390161 h 390161"/>
              <a:gd name="connsiteX5" fmla="*/ 7869 w 1367073"/>
              <a:gd name="connsiteY5" fmla="*/ 385634 h 390161"/>
              <a:gd name="connsiteX6" fmla="*/ 0 w 1367073"/>
              <a:gd name="connsiteY6" fmla="*/ 0 h 390161"/>
              <a:gd name="connsiteX0" fmla="*/ 0 w 1230086"/>
              <a:gd name="connsiteY0" fmla="*/ 0 h 390161"/>
              <a:gd name="connsiteX1" fmla="*/ 1230086 w 1230086"/>
              <a:gd name="connsiteY1" fmla="*/ 21771 h 390161"/>
              <a:gd name="connsiteX2" fmla="*/ 457200 w 1230086"/>
              <a:gd name="connsiteY2" fmla="*/ 113708 h 390161"/>
              <a:gd name="connsiteX3" fmla="*/ 1023473 w 1230086"/>
              <a:gd name="connsiteY3" fmla="*/ 113276 h 390161"/>
              <a:gd name="connsiteX4" fmla="*/ 1091050 w 1230086"/>
              <a:gd name="connsiteY4" fmla="*/ 390161 h 390161"/>
              <a:gd name="connsiteX5" fmla="*/ 7869 w 1230086"/>
              <a:gd name="connsiteY5" fmla="*/ 385634 h 390161"/>
              <a:gd name="connsiteX6" fmla="*/ 0 w 1230086"/>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23473 w 1091050"/>
              <a:gd name="connsiteY3" fmla="*/ 113276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3106 w 1091050"/>
              <a:gd name="connsiteY5" fmla="*/ 388015 h 390161"/>
              <a:gd name="connsiteX6" fmla="*/ 0 w 1091050"/>
              <a:gd name="connsiteY6" fmla="*/ 0 h 390161"/>
              <a:gd name="connsiteX0" fmla="*/ 2692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2692 w 1088979"/>
              <a:gd name="connsiteY6" fmla="*/ 697 h 388477"/>
              <a:gd name="connsiteX0" fmla="*/ 310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310 w 1088979"/>
              <a:gd name="connsiteY6" fmla="*/ 697 h 388477"/>
              <a:gd name="connsiteX0" fmla="*/ 310 w 1088979"/>
              <a:gd name="connsiteY0" fmla="*/ 697 h 388477"/>
              <a:gd name="connsiteX1" fmla="*/ 498339 w 1088979"/>
              <a:gd name="connsiteY1" fmla="*/ 0 h 388477"/>
              <a:gd name="connsiteX2" fmla="*/ 1028546 w 1088979"/>
              <a:gd name="connsiteY2" fmla="*/ 104448 h 388477"/>
              <a:gd name="connsiteX3" fmla="*/ 1088979 w 1088979"/>
              <a:gd name="connsiteY3" fmla="*/ 388477 h 388477"/>
              <a:gd name="connsiteX4" fmla="*/ 1035 w 1088979"/>
              <a:gd name="connsiteY4" fmla="*/ 386331 h 388477"/>
              <a:gd name="connsiteX5" fmla="*/ 310 w 1088979"/>
              <a:gd name="connsiteY5" fmla="*/ 697 h 388477"/>
              <a:gd name="connsiteX0" fmla="*/ 310 w 1088979"/>
              <a:gd name="connsiteY0" fmla="*/ 0 h 387780"/>
              <a:gd name="connsiteX1" fmla="*/ 1028546 w 1088979"/>
              <a:gd name="connsiteY1" fmla="*/ 103751 h 387780"/>
              <a:gd name="connsiteX2" fmla="*/ 1088979 w 1088979"/>
              <a:gd name="connsiteY2" fmla="*/ 387780 h 387780"/>
              <a:gd name="connsiteX3" fmla="*/ 1035 w 1088979"/>
              <a:gd name="connsiteY3" fmla="*/ 385634 h 387780"/>
              <a:gd name="connsiteX4" fmla="*/ 310 w 1088979"/>
              <a:gd name="connsiteY4" fmla="*/ 0 h 387780"/>
              <a:gd name="connsiteX0" fmla="*/ 49471 w 1088979"/>
              <a:gd name="connsiteY0" fmla="*/ 0 h 393431"/>
              <a:gd name="connsiteX1" fmla="*/ 1028546 w 1088979"/>
              <a:gd name="connsiteY1" fmla="*/ 109402 h 393431"/>
              <a:gd name="connsiteX2" fmla="*/ 1088979 w 1088979"/>
              <a:gd name="connsiteY2" fmla="*/ 393431 h 393431"/>
              <a:gd name="connsiteX3" fmla="*/ 1035 w 1088979"/>
              <a:gd name="connsiteY3" fmla="*/ 391285 h 393431"/>
              <a:gd name="connsiteX4" fmla="*/ 49471 w 1088979"/>
              <a:gd name="connsiteY4" fmla="*/ 0 h 393431"/>
              <a:gd name="connsiteX0" fmla="*/ 48436 w 1087944"/>
              <a:gd name="connsiteY0" fmla="*/ 0 h 393431"/>
              <a:gd name="connsiteX1" fmla="*/ 1027511 w 1087944"/>
              <a:gd name="connsiteY1" fmla="*/ 109402 h 393431"/>
              <a:gd name="connsiteX2" fmla="*/ 1087944 w 1087944"/>
              <a:gd name="connsiteY2" fmla="*/ 393431 h 393431"/>
              <a:gd name="connsiteX3" fmla="*/ 0 w 1087944"/>
              <a:gd name="connsiteY3" fmla="*/ 391285 h 393431"/>
              <a:gd name="connsiteX4" fmla="*/ 48436 w 1087944"/>
              <a:gd name="connsiteY4" fmla="*/ 0 h 393431"/>
              <a:gd name="connsiteX0" fmla="*/ 48436 w 4472120"/>
              <a:gd name="connsiteY0" fmla="*/ 0 h 391284"/>
              <a:gd name="connsiteX1" fmla="*/ 1027511 w 4472120"/>
              <a:gd name="connsiteY1" fmla="*/ 109402 h 391284"/>
              <a:gd name="connsiteX2" fmla="*/ 4472120 w 4472120"/>
              <a:gd name="connsiteY2" fmla="*/ 321302 h 391284"/>
              <a:gd name="connsiteX3" fmla="*/ 0 w 4472120"/>
              <a:gd name="connsiteY3" fmla="*/ 391285 h 391284"/>
              <a:gd name="connsiteX4" fmla="*/ 48436 w 4472120"/>
              <a:gd name="connsiteY4" fmla="*/ 0 h 391284"/>
              <a:gd name="connsiteX0" fmla="*/ 48436 w 4550640"/>
              <a:gd name="connsiteY0" fmla="*/ 0 h 391284"/>
              <a:gd name="connsiteX1" fmla="*/ 4550640 w 4550640"/>
              <a:gd name="connsiteY1" fmla="*/ 37273 h 391284"/>
              <a:gd name="connsiteX2" fmla="*/ 4472120 w 4550640"/>
              <a:gd name="connsiteY2" fmla="*/ 321302 h 391284"/>
              <a:gd name="connsiteX3" fmla="*/ 0 w 4550640"/>
              <a:gd name="connsiteY3" fmla="*/ 391285 h 391284"/>
              <a:gd name="connsiteX4" fmla="*/ 48436 w 4550640"/>
              <a:gd name="connsiteY4" fmla="*/ 0 h 391284"/>
              <a:gd name="connsiteX0" fmla="*/ 48436 w 4562546"/>
              <a:gd name="connsiteY0" fmla="*/ 0 h 391284"/>
              <a:gd name="connsiteX1" fmla="*/ 4562546 w 4562546"/>
              <a:gd name="connsiteY1" fmla="*/ 119386 h 391284"/>
              <a:gd name="connsiteX2" fmla="*/ 4472120 w 4562546"/>
              <a:gd name="connsiteY2" fmla="*/ 321302 h 391284"/>
              <a:gd name="connsiteX3" fmla="*/ 0 w 4562546"/>
              <a:gd name="connsiteY3" fmla="*/ 391285 h 391284"/>
              <a:gd name="connsiteX4" fmla="*/ 48436 w 4562546"/>
              <a:gd name="connsiteY4" fmla="*/ 0 h 391284"/>
              <a:gd name="connsiteX0" fmla="*/ 48436 w 4536352"/>
              <a:gd name="connsiteY0" fmla="*/ 0 h 391284"/>
              <a:gd name="connsiteX1" fmla="*/ 4536352 w 4536352"/>
              <a:gd name="connsiteY1" fmla="*/ 48223 h 391284"/>
              <a:gd name="connsiteX2" fmla="*/ 4472120 w 4536352"/>
              <a:gd name="connsiteY2" fmla="*/ 321302 h 391284"/>
              <a:gd name="connsiteX3" fmla="*/ 0 w 4536352"/>
              <a:gd name="connsiteY3" fmla="*/ 391285 h 391284"/>
              <a:gd name="connsiteX4" fmla="*/ 48436 w 4536352"/>
              <a:gd name="connsiteY4" fmla="*/ 0 h 391284"/>
              <a:gd name="connsiteX0" fmla="*/ 55580 w 4536352"/>
              <a:gd name="connsiteY0" fmla="*/ 0 h 363914"/>
              <a:gd name="connsiteX1" fmla="*/ 4536352 w 4536352"/>
              <a:gd name="connsiteY1" fmla="*/ 20853 h 363914"/>
              <a:gd name="connsiteX2" fmla="*/ 4472120 w 4536352"/>
              <a:gd name="connsiteY2" fmla="*/ 293932 h 363914"/>
              <a:gd name="connsiteX3" fmla="*/ 0 w 4536352"/>
              <a:gd name="connsiteY3" fmla="*/ 363915 h 363914"/>
              <a:gd name="connsiteX4" fmla="*/ 55580 w 4536352"/>
              <a:gd name="connsiteY4" fmla="*/ 0 h 363914"/>
              <a:gd name="connsiteX0" fmla="*/ 131780 w 4536352"/>
              <a:gd name="connsiteY0" fmla="*/ 154319 h 343061"/>
              <a:gd name="connsiteX1" fmla="*/ 4536352 w 4536352"/>
              <a:gd name="connsiteY1" fmla="*/ 0 h 343061"/>
              <a:gd name="connsiteX2" fmla="*/ 4472120 w 4536352"/>
              <a:gd name="connsiteY2" fmla="*/ 273079 h 343061"/>
              <a:gd name="connsiteX3" fmla="*/ 0 w 4536352"/>
              <a:gd name="connsiteY3" fmla="*/ 343062 h 343061"/>
              <a:gd name="connsiteX4" fmla="*/ 131780 w 4536352"/>
              <a:gd name="connsiteY4" fmla="*/ 154319 h 343061"/>
              <a:gd name="connsiteX0" fmla="*/ 48436 w 4536352"/>
              <a:gd name="connsiteY0" fmla="*/ 0 h 369387"/>
              <a:gd name="connsiteX1" fmla="*/ 4536352 w 4536352"/>
              <a:gd name="connsiteY1" fmla="*/ 26326 h 369387"/>
              <a:gd name="connsiteX2" fmla="*/ 4472120 w 4536352"/>
              <a:gd name="connsiteY2" fmla="*/ 299405 h 369387"/>
              <a:gd name="connsiteX3" fmla="*/ 0 w 4536352"/>
              <a:gd name="connsiteY3" fmla="*/ 369388 h 369387"/>
              <a:gd name="connsiteX4" fmla="*/ 48436 w 4536352"/>
              <a:gd name="connsiteY4" fmla="*/ 0 h 369387"/>
              <a:gd name="connsiteX0" fmla="*/ 142941 w 4630857"/>
              <a:gd name="connsiteY0" fmla="*/ 0 h 353997"/>
              <a:gd name="connsiteX1" fmla="*/ 4630857 w 4630857"/>
              <a:gd name="connsiteY1" fmla="*/ 26326 h 353997"/>
              <a:gd name="connsiteX2" fmla="*/ 4566625 w 4630857"/>
              <a:gd name="connsiteY2" fmla="*/ 299405 h 353997"/>
              <a:gd name="connsiteX3" fmla="*/ 0 w 4630857"/>
              <a:gd name="connsiteY3" fmla="*/ 353997 h 353997"/>
              <a:gd name="connsiteX4" fmla="*/ 142941 w 4630857"/>
              <a:gd name="connsiteY4" fmla="*/ 0 h 353997"/>
              <a:gd name="connsiteX0" fmla="*/ 379208 w 4630857"/>
              <a:gd name="connsiteY0" fmla="*/ 4456 h 327671"/>
              <a:gd name="connsiteX1" fmla="*/ 4630857 w 4630857"/>
              <a:gd name="connsiteY1" fmla="*/ 0 h 327671"/>
              <a:gd name="connsiteX2" fmla="*/ 4566625 w 4630857"/>
              <a:gd name="connsiteY2" fmla="*/ 273079 h 327671"/>
              <a:gd name="connsiteX3" fmla="*/ 0 w 4630857"/>
              <a:gd name="connsiteY3" fmla="*/ 327671 h 327671"/>
              <a:gd name="connsiteX4" fmla="*/ 379208 w 4630857"/>
              <a:gd name="connsiteY4" fmla="*/ 4456 h 327671"/>
              <a:gd name="connsiteX0" fmla="*/ 379208 w 4670581"/>
              <a:gd name="connsiteY0" fmla="*/ 4456 h 327671"/>
              <a:gd name="connsiteX1" fmla="*/ 4630857 w 4670581"/>
              <a:gd name="connsiteY1" fmla="*/ 0 h 327671"/>
              <a:gd name="connsiteX2" fmla="*/ 4670581 w 4670581"/>
              <a:gd name="connsiteY2" fmla="*/ 315405 h 327671"/>
              <a:gd name="connsiteX3" fmla="*/ 0 w 4670581"/>
              <a:gd name="connsiteY3" fmla="*/ 327671 h 327671"/>
              <a:gd name="connsiteX4" fmla="*/ 379208 w 4670581"/>
              <a:gd name="connsiteY4" fmla="*/ 4456 h 327671"/>
              <a:gd name="connsiteX0" fmla="*/ 379208 w 4670581"/>
              <a:gd name="connsiteY0" fmla="*/ -1 h 323214"/>
              <a:gd name="connsiteX1" fmla="*/ 4545802 w 4670581"/>
              <a:gd name="connsiteY1" fmla="*/ 53258 h 323214"/>
              <a:gd name="connsiteX2" fmla="*/ 4670581 w 4670581"/>
              <a:gd name="connsiteY2" fmla="*/ 310948 h 323214"/>
              <a:gd name="connsiteX3" fmla="*/ 0 w 4670581"/>
              <a:gd name="connsiteY3" fmla="*/ 323214 h 323214"/>
              <a:gd name="connsiteX4" fmla="*/ 379208 w 4670581"/>
              <a:gd name="connsiteY4" fmla="*/ -1 h 323214"/>
              <a:gd name="connsiteX0" fmla="*/ 0 w 4745669"/>
              <a:gd name="connsiteY0" fmla="*/ 4456 h 269955"/>
              <a:gd name="connsiteX1" fmla="*/ 4620890 w 4745669"/>
              <a:gd name="connsiteY1" fmla="*/ -1 h 269955"/>
              <a:gd name="connsiteX2" fmla="*/ 4745669 w 4745669"/>
              <a:gd name="connsiteY2" fmla="*/ 257689 h 269955"/>
              <a:gd name="connsiteX3" fmla="*/ 75088 w 4745669"/>
              <a:gd name="connsiteY3" fmla="*/ 269955 h 269955"/>
              <a:gd name="connsiteX4" fmla="*/ 0 w 4745669"/>
              <a:gd name="connsiteY4" fmla="*/ 4456 h 269955"/>
              <a:gd name="connsiteX0" fmla="*/ 0 w 4745669"/>
              <a:gd name="connsiteY0" fmla="*/ 4458 h 273804"/>
              <a:gd name="connsiteX1" fmla="*/ 4620890 w 4745669"/>
              <a:gd name="connsiteY1" fmla="*/ 1 h 273804"/>
              <a:gd name="connsiteX2" fmla="*/ 4745669 w 4745669"/>
              <a:gd name="connsiteY2" fmla="*/ 257691 h 273804"/>
              <a:gd name="connsiteX3" fmla="*/ 90402 w 4745669"/>
              <a:gd name="connsiteY3" fmla="*/ 273804 h 273804"/>
              <a:gd name="connsiteX4" fmla="*/ 0 w 4745669"/>
              <a:gd name="connsiteY4" fmla="*/ 4458 h 273804"/>
              <a:gd name="connsiteX0" fmla="*/ 0 w 4715043"/>
              <a:gd name="connsiteY0" fmla="*/ 4456 h 273802"/>
              <a:gd name="connsiteX1" fmla="*/ 4620890 w 4715043"/>
              <a:gd name="connsiteY1" fmla="*/ -1 h 273802"/>
              <a:gd name="connsiteX2" fmla="*/ 4715043 w 4715043"/>
              <a:gd name="connsiteY2" fmla="*/ 242298 h 273802"/>
              <a:gd name="connsiteX3" fmla="*/ 90402 w 4715043"/>
              <a:gd name="connsiteY3" fmla="*/ 273802 h 273802"/>
              <a:gd name="connsiteX4" fmla="*/ 0 w 4715043"/>
              <a:gd name="connsiteY4" fmla="*/ 4456 h 273802"/>
              <a:gd name="connsiteX0" fmla="*/ 0 w 5289574"/>
              <a:gd name="connsiteY0" fmla="*/ -1 h 269345"/>
              <a:gd name="connsiteX1" fmla="*/ 5289574 w 5289574"/>
              <a:gd name="connsiteY1" fmla="*/ 22476 h 269345"/>
              <a:gd name="connsiteX2" fmla="*/ 4715043 w 5289574"/>
              <a:gd name="connsiteY2" fmla="*/ 237841 h 269345"/>
              <a:gd name="connsiteX3" fmla="*/ 90402 w 5289574"/>
              <a:gd name="connsiteY3" fmla="*/ 269345 h 269345"/>
              <a:gd name="connsiteX4" fmla="*/ 0 w 5289574"/>
              <a:gd name="connsiteY4" fmla="*/ -1 h 269345"/>
              <a:gd name="connsiteX0" fmla="*/ 0 w 7532923"/>
              <a:gd name="connsiteY0" fmla="*/ 1 h 269347"/>
              <a:gd name="connsiteX1" fmla="*/ 7532923 w 7532923"/>
              <a:gd name="connsiteY1" fmla="*/ 3240 h 269347"/>
              <a:gd name="connsiteX2" fmla="*/ 4715043 w 7532923"/>
              <a:gd name="connsiteY2" fmla="*/ 237843 h 269347"/>
              <a:gd name="connsiteX3" fmla="*/ 90402 w 7532923"/>
              <a:gd name="connsiteY3" fmla="*/ 269347 h 269347"/>
              <a:gd name="connsiteX4" fmla="*/ 0 w 7532923"/>
              <a:gd name="connsiteY4" fmla="*/ 1 h 269347"/>
              <a:gd name="connsiteX0" fmla="*/ 4254606 w 7442522"/>
              <a:gd name="connsiteY0" fmla="*/ 0 h 273193"/>
              <a:gd name="connsiteX1" fmla="*/ 7442522 w 7442522"/>
              <a:gd name="connsiteY1" fmla="*/ 7086 h 273193"/>
              <a:gd name="connsiteX2" fmla="*/ 4624642 w 7442522"/>
              <a:gd name="connsiteY2" fmla="*/ 241689 h 273193"/>
              <a:gd name="connsiteX3" fmla="*/ 1 w 7442522"/>
              <a:gd name="connsiteY3" fmla="*/ 273193 h 273193"/>
              <a:gd name="connsiteX4" fmla="*/ 4254606 w 7442522"/>
              <a:gd name="connsiteY4" fmla="*/ 0 h 273193"/>
              <a:gd name="connsiteX0" fmla="*/ 2696066 w 5883982"/>
              <a:gd name="connsiteY0" fmla="*/ 0 h 241689"/>
              <a:gd name="connsiteX1" fmla="*/ 5883982 w 5883982"/>
              <a:gd name="connsiteY1" fmla="*/ 7086 h 241689"/>
              <a:gd name="connsiteX2" fmla="*/ 3066102 w 5883982"/>
              <a:gd name="connsiteY2" fmla="*/ 241689 h 241689"/>
              <a:gd name="connsiteX3" fmla="*/ 0 w 5883982"/>
              <a:gd name="connsiteY3" fmla="*/ 238564 h 241689"/>
              <a:gd name="connsiteX4" fmla="*/ 2696066 w 5883982"/>
              <a:gd name="connsiteY4" fmla="*/ 0 h 2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3982" h="241689">
                <a:moveTo>
                  <a:pt x="2696066" y="0"/>
                </a:moveTo>
                <a:lnTo>
                  <a:pt x="5883982" y="7086"/>
                </a:lnTo>
                <a:lnTo>
                  <a:pt x="3066102" y="241689"/>
                </a:lnTo>
                <a:lnTo>
                  <a:pt x="0" y="238564"/>
                </a:lnTo>
                <a:lnTo>
                  <a:pt x="269606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Freeform 22"/>
          <p:cNvSpPr/>
          <p:nvPr/>
        </p:nvSpPr>
        <p:spPr bwMode="gray">
          <a:xfrm>
            <a:off x="10883358" y="6362781"/>
            <a:ext cx="1307596" cy="495219"/>
          </a:xfrm>
          <a:custGeom>
            <a:avLst/>
            <a:gdLst>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71600"/>
              <a:gd name="connsiteY0" fmla="*/ 0 h 206828"/>
              <a:gd name="connsiteX1" fmla="*/ 1230086 w 1371600"/>
              <a:gd name="connsiteY1" fmla="*/ 21771 h 206828"/>
              <a:gd name="connsiteX2" fmla="*/ 1371600 w 1371600"/>
              <a:gd name="connsiteY2" fmla="*/ 119743 h 206828"/>
              <a:gd name="connsiteX3" fmla="*/ 522515 w 1371600"/>
              <a:gd name="connsiteY3" fmla="*/ 130628 h 206828"/>
              <a:gd name="connsiteX4" fmla="*/ 511629 w 1371600"/>
              <a:gd name="connsiteY4" fmla="*/ 206828 h 206828"/>
              <a:gd name="connsiteX5" fmla="*/ 10886 w 1371600"/>
              <a:gd name="connsiteY5" fmla="*/ 206828 h 206828"/>
              <a:gd name="connsiteX6" fmla="*/ 0 w 1371600"/>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2515 w 1367073"/>
              <a:gd name="connsiteY3" fmla="*/ 130628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511629 w 1367073"/>
              <a:gd name="connsiteY4" fmla="*/ 206828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8180 w 1367073"/>
              <a:gd name="connsiteY3" fmla="*/ 135909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02899 w 1367073"/>
              <a:gd name="connsiteY3" fmla="*/ 135155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6828"/>
              <a:gd name="connsiteX1" fmla="*/ 1230086 w 1367073"/>
              <a:gd name="connsiteY1" fmla="*/ 21771 h 206828"/>
              <a:gd name="connsiteX2" fmla="*/ 1367073 w 1367073"/>
              <a:gd name="connsiteY2" fmla="*/ 143886 h 206828"/>
              <a:gd name="connsiteX3" fmla="*/ 521760 w 1367073"/>
              <a:gd name="connsiteY3" fmla="*/ 146472 h 206828"/>
              <a:gd name="connsiteX4" fmla="*/ 430902 w 1367073"/>
              <a:gd name="connsiteY4" fmla="*/ 205319 h 206828"/>
              <a:gd name="connsiteX5" fmla="*/ 10886 w 1367073"/>
              <a:gd name="connsiteY5" fmla="*/ 206828 h 206828"/>
              <a:gd name="connsiteX6" fmla="*/ 0 w 1367073"/>
              <a:gd name="connsiteY6" fmla="*/ 0 h 206828"/>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0886 w 1367073"/>
              <a:gd name="connsiteY5" fmla="*/ 206828 h 209846"/>
              <a:gd name="connsiteX6" fmla="*/ 0 w 1367073"/>
              <a:gd name="connsiteY6" fmla="*/ 0 h 209846"/>
              <a:gd name="connsiteX0" fmla="*/ 0 w 1367073"/>
              <a:gd name="connsiteY0" fmla="*/ 0 h 209846"/>
              <a:gd name="connsiteX1" fmla="*/ 1230086 w 1367073"/>
              <a:gd name="connsiteY1" fmla="*/ 21771 h 209846"/>
              <a:gd name="connsiteX2" fmla="*/ 1367073 w 1367073"/>
              <a:gd name="connsiteY2" fmla="*/ 143886 h 209846"/>
              <a:gd name="connsiteX3" fmla="*/ 521760 w 1367073"/>
              <a:gd name="connsiteY3" fmla="*/ 146472 h 209846"/>
              <a:gd name="connsiteX4" fmla="*/ 507856 w 1367073"/>
              <a:gd name="connsiteY4" fmla="*/ 209846 h 209846"/>
              <a:gd name="connsiteX5" fmla="*/ 1833 w 1367073"/>
              <a:gd name="connsiteY5" fmla="*/ 208337 h 209846"/>
              <a:gd name="connsiteX6" fmla="*/ 0 w 1367073"/>
              <a:gd name="connsiteY6" fmla="*/ 0 h 209846"/>
              <a:gd name="connsiteX0" fmla="*/ 0 w 1367073"/>
              <a:gd name="connsiteY0" fmla="*/ 0 h 385634"/>
              <a:gd name="connsiteX1" fmla="*/ 1230086 w 1367073"/>
              <a:gd name="connsiteY1" fmla="*/ 21771 h 385634"/>
              <a:gd name="connsiteX2" fmla="*/ 1367073 w 1367073"/>
              <a:gd name="connsiteY2" fmla="*/ 143886 h 385634"/>
              <a:gd name="connsiteX3" fmla="*/ 521760 w 1367073"/>
              <a:gd name="connsiteY3" fmla="*/ 146472 h 385634"/>
              <a:gd name="connsiteX4" fmla="*/ 507856 w 1367073"/>
              <a:gd name="connsiteY4" fmla="*/ 209846 h 385634"/>
              <a:gd name="connsiteX5" fmla="*/ 7869 w 1367073"/>
              <a:gd name="connsiteY5" fmla="*/ 385634 h 385634"/>
              <a:gd name="connsiteX6" fmla="*/ 0 w 1367073"/>
              <a:gd name="connsiteY6" fmla="*/ 0 h 385634"/>
              <a:gd name="connsiteX0" fmla="*/ 0 w 1367073"/>
              <a:gd name="connsiteY0" fmla="*/ 0 h 390161"/>
              <a:gd name="connsiteX1" fmla="*/ 1230086 w 1367073"/>
              <a:gd name="connsiteY1" fmla="*/ 21771 h 390161"/>
              <a:gd name="connsiteX2" fmla="*/ 1367073 w 1367073"/>
              <a:gd name="connsiteY2" fmla="*/ 143886 h 390161"/>
              <a:gd name="connsiteX3" fmla="*/ 521760 w 1367073"/>
              <a:gd name="connsiteY3" fmla="*/ 146472 h 390161"/>
              <a:gd name="connsiteX4" fmla="*/ 1091050 w 1367073"/>
              <a:gd name="connsiteY4" fmla="*/ 390161 h 390161"/>
              <a:gd name="connsiteX5" fmla="*/ 7869 w 1367073"/>
              <a:gd name="connsiteY5" fmla="*/ 385634 h 390161"/>
              <a:gd name="connsiteX6" fmla="*/ 0 w 1367073"/>
              <a:gd name="connsiteY6" fmla="*/ 0 h 390161"/>
              <a:gd name="connsiteX0" fmla="*/ 0 w 1367073"/>
              <a:gd name="connsiteY0" fmla="*/ 0 h 390161"/>
              <a:gd name="connsiteX1" fmla="*/ 1230086 w 1367073"/>
              <a:gd name="connsiteY1" fmla="*/ 21771 h 390161"/>
              <a:gd name="connsiteX2" fmla="*/ 1367073 w 1367073"/>
              <a:gd name="connsiteY2" fmla="*/ 143886 h 390161"/>
              <a:gd name="connsiteX3" fmla="*/ 1023473 w 1367073"/>
              <a:gd name="connsiteY3" fmla="*/ 113276 h 390161"/>
              <a:gd name="connsiteX4" fmla="*/ 1091050 w 1367073"/>
              <a:gd name="connsiteY4" fmla="*/ 390161 h 390161"/>
              <a:gd name="connsiteX5" fmla="*/ 7869 w 1367073"/>
              <a:gd name="connsiteY5" fmla="*/ 385634 h 390161"/>
              <a:gd name="connsiteX6" fmla="*/ 0 w 1367073"/>
              <a:gd name="connsiteY6" fmla="*/ 0 h 390161"/>
              <a:gd name="connsiteX0" fmla="*/ 0 w 1230086"/>
              <a:gd name="connsiteY0" fmla="*/ 0 h 390161"/>
              <a:gd name="connsiteX1" fmla="*/ 1230086 w 1230086"/>
              <a:gd name="connsiteY1" fmla="*/ 21771 h 390161"/>
              <a:gd name="connsiteX2" fmla="*/ 457200 w 1230086"/>
              <a:gd name="connsiteY2" fmla="*/ 113708 h 390161"/>
              <a:gd name="connsiteX3" fmla="*/ 1023473 w 1230086"/>
              <a:gd name="connsiteY3" fmla="*/ 113276 h 390161"/>
              <a:gd name="connsiteX4" fmla="*/ 1091050 w 1230086"/>
              <a:gd name="connsiteY4" fmla="*/ 390161 h 390161"/>
              <a:gd name="connsiteX5" fmla="*/ 7869 w 1230086"/>
              <a:gd name="connsiteY5" fmla="*/ 385634 h 390161"/>
              <a:gd name="connsiteX6" fmla="*/ 0 w 1230086"/>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23473 w 1091050"/>
              <a:gd name="connsiteY3" fmla="*/ 113276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57200 w 1091050"/>
              <a:gd name="connsiteY2" fmla="*/ 113708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2791 w 1091050"/>
              <a:gd name="connsiteY1" fmla="*/ 11209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7869 w 1091050"/>
              <a:gd name="connsiteY5" fmla="*/ 385634 h 390161"/>
              <a:gd name="connsiteX6" fmla="*/ 0 w 1091050"/>
              <a:gd name="connsiteY6" fmla="*/ 0 h 390161"/>
              <a:gd name="connsiteX0" fmla="*/ 0 w 1091050"/>
              <a:gd name="connsiteY0" fmla="*/ 0 h 390161"/>
              <a:gd name="connsiteX1" fmla="*/ 500410 w 1091050"/>
              <a:gd name="connsiteY1" fmla="*/ 1684 h 390161"/>
              <a:gd name="connsiteX2" fmla="*/ 466725 w 1091050"/>
              <a:gd name="connsiteY2" fmla="*/ 106564 h 390161"/>
              <a:gd name="connsiteX3" fmla="*/ 1030617 w 1091050"/>
              <a:gd name="connsiteY3" fmla="*/ 106132 h 390161"/>
              <a:gd name="connsiteX4" fmla="*/ 1091050 w 1091050"/>
              <a:gd name="connsiteY4" fmla="*/ 390161 h 390161"/>
              <a:gd name="connsiteX5" fmla="*/ 3106 w 1091050"/>
              <a:gd name="connsiteY5" fmla="*/ 388015 h 390161"/>
              <a:gd name="connsiteX6" fmla="*/ 0 w 1091050"/>
              <a:gd name="connsiteY6" fmla="*/ 0 h 390161"/>
              <a:gd name="connsiteX0" fmla="*/ 2692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2692 w 1088979"/>
              <a:gd name="connsiteY6" fmla="*/ 697 h 388477"/>
              <a:gd name="connsiteX0" fmla="*/ 310 w 1088979"/>
              <a:gd name="connsiteY0" fmla="*/ 697 h 388477"/>
              <a:gd name="connsiteX1" fmla="*/ 498339 w 1088979"/>
              <a:gd name="connsiteY1" fmla="*/ 0 h 388477"/>
              <a:gd name="connsiteX2" fmla="*/ 464654 w 1088979"/>
              <a:gd name="connsiteY2" fmla="*/ 104880 h 388477"/>
              <a:gd name="connsiteX3" fmla="*/ 1028546 w 1088979"/>
              <a:gd name="connsiteY3" fmla="*/ 104448 h 388477"/>
              <a:gd name="connsiteX4" fmla="*/ 1088979 w 1088979"/>
              <a:gd name="connsiteY4" fmla="*/ 388477 h 388477"/>
              <a:gd name="connsiteX5" fmla="*/ 1035 w 1088979"/>
              <a:gd name="connsiteY5" fmla="*/ 386331 h 388477"/>
              <a:gd name="connsiteX6" fmla="*/ 310 w 1088979"/>
              <a:gd name="connsiteY6" fmla="*/ 697 h 388477"/>
              <a:gd name="connsiteX0" fmla="*/ 310 w 1088979"/>
              <a:gd name="connsiteY0" fmla="*/ 697 h 388477"/>
              <a:gd name="connsiteX1" fmla="*/ 498339 w 1088979"/>
              <a:gd name="connsiteY1" fmla="*/ 0 h 388477"/>
              <a:gd name="connsiteX2" fmla="*/ 1028546 w 1088979"/>
              <a:gd name="connsiteY2" fmla="*/ 104448 h 388477"/>
              <a:gd name="connsiteX3" fmla="*/ 1088979 w 1088979"/>
              <a:gd name="connsiteY3" fmla="*/ 388477 h 388477"/>
              <a:gd name="connsiteX4" fmla="*/ 1035 w 1088979"/>
              <a:gd name="connsiteY4" fmla="*/ 386331 h 388477"/>
              <a:gd name="connsiteX5" fmla="*/ 310 w 1088979"/>
              <a:gd name="connsiteY5" fmla="*/ 697 h 388477"/>
              <a:gd name="connsiteX0" fmla="*/ 310 w 1088979"/>
              <a:gd name="connsiteY0" fmla="*/ 0 h 387780"/>
              <a:gd name="connsiteX1" fmla="*/ 1028546 w 1088979"/>
              <a:gd name="connsiteY1" fmla="*/ 103751 h 387780"/>
              <a:gd name="connsiteX2" fmla="*/ 1088979 w 1088979"/>
              <a:gd name="connsiteY2" fmla="*/ 387780 h 387780"/>
              <a:gd name="connsiteX3" fmla="*/ 1035 w 1088979"/>
              <a:gd name="connsiteY3" fmla="*/ 385634 h 387780"/>
              <a:gd name="connsiteX4" fmla="*/ 310 w 1088979"/>
              <a:gd name="connsiteY4" fmla="*/ 0 h 387780"/>
              <a:gd name="connsiteX0" fmla="*/ 49471 w 1088979"/>
              <a:gd name="connsiteY0" fmla="*/ 0 h 393431"/>
              <a:gd name="connsiteX1" fmla="*/ 1028546 w 1088979"/>
              <a:gd name="connsiteY1" fmla="*/ 109402 h 393431"/>
              <a:gd name="connsiteX2" fmla="*/ 1088979 w 1088979"/>
              <a:gd name="connsiteY2" fmla="*/ 393431 h 393431"/>
              <a:gd name="connsiteX3" fmla="*/ 1035 w 1088979"/>
              <a:gd name="connsiteY3" fmla="*/ 391285 h 393431"/>
              <a:gd name="connsiteX4" fmla="*/ 49471 w 1088979"/>
              <a:gd name="connsiteY4" fmla="*/ 0 h 393431"/>
              <a:gd name="connsiteX0" fmla="*/ 48436 w 1087944"/>
              <a:gd name="connsiteY0" fmla="*/ 0 h 393431"/>
              <a:gd name="connsiteX1" fmla="*/ 1027511 w 1087944"/>
              <a:gd name="connsiteY1" fmla="*/ 109402 h 393431"/>
              <a:gd name="connsiteX2" fmla="*/ 1087944 w 1087944"/>
              <a:gd name="connsiteY2" fmla="*/ 393431 h 393431"/>
              <a:gd name="connsiteX3" fmla="*/ 0 w 1087944"/>
              <a:gd name="connsiteY3" fmla="*/ 391285 h 393431"/>
              <a:gd name="connsiteX4" fmla="*/ 48436 w 1087944"/>
              <a:gd name="connsiteY4" fmla="*/ 0 h 393431"/>
              <a:gd name="connsiteX0" fmla="*/ 48436 w 4472120"/>
              <a:gd name="connsiteY0" fmla="*/ 0 h 391284"/>
              <a:gd name="connsiteX1" fmla="*/ 1027511 w 4472120"/>
              <a:gd name="connsiteY1" fmla="*/ 109402 h 391284"/>
              <a:gd name="connsiteX2" fmla="*/ 4472120 w 4472120"/>
              <a:gd name="connsiteY2" fmla="*/ 321302 h 391284"/>
              <a:gd name="connsiteX3" fmla="*/ 0 w 4472120"/>
              <a:gd name="connsiteY3" fmla="*/ 391285 h 391284"/>
              <a:gd name="connsiteX4" fmla="*/ 48436 w 4472120"/>
              <a:gd name="connsiteY4" fmla="*/ 0 h 391284"/>
              <a:gd name="connsiteX0" fmla="*/ 48436 w 4550640"/>
              <a:gd name="connsiteY0" fmla="*/ 0 h 391284"/>
              <a:gd name="connsiteX1" fmla="*/ 4550640 w 4550640"/>
              <a:gd name="connsiteY1" fmla="*/ 37273 h 391284"/>
              <a:gd name="connsiteX2" fmla="*/ 4472120 w 4550640"/>
              <a:gd name="connsiteY2" fmla="*/ 321302 h 391284"/>
              <a:gd name="connsiteX3" fmla="*/ 0 w 4550640"/>
              <a:gd name="connsiteY3" fmla="*/ 391285 h 391284"/>
              <a:gd name="connsiteX4" fmla="*/ 48436 w 4550640"/>
              <a:gd name="connsiteY4" fmla="*/ 0 h 391284"/>
              <a:gd name="connsiteX0" fmla="*/ 48436 w 4562546"/>
              <a:gd name="connsiteY0" fmla="*/ 0 h 391284"/>
              <a:gd name="connsiteX1" fmla="*/ 4562546 w 4562546"/>
              <a:gd name="connsiteY1" fmla="*/ 119386 h 391284"/>
              <a:gd name="connsiteX2" fmla="*/ 4472120 w 4562546"/>
              <a:gd name="connsiteY2" fmla="*/ 321302 h 391284"/>
              <a:gd name="connsiteX3" fmla="*/ 0 w 4562546"/>
              <a:gd name="connsiteY3" fmla="*/ 391285 h 391284"/>
              <a:gd name="connsiteX4" fmla="*/ 48436 w 4562546"/>
              <a:gd name="connsiteY4" fmla="*/ 0 h 391284"/>
              <a:gd name="connsiteX0" fmla="*/ 48436 w 4536352"/>
              <a:gd name="connsiteY0" fmla="*/ 0 h 391284"/>
              <a:gd name="connsiteX1" fmla="*/ 4536352 w 4536352"/>
              <a:gd name="connsiteY1" fmla="*/ 48223 h 391284"/>
              <a:gd name="connsiteX2" fmla="*/ 4472120 w 4536352"/>
              <a:gd name="connsiteY2" fmla="*/ 321302 h 391284"/>
              <a:gd name="connsiteX3" fmla="*/ 0 w 4536352"/>
              <a:gd name="connsiteY3" fmla="*/ 391285 h 391284"/>
              <a:gd name="connsiteX4" fmla="*/ 48436 w 4536352"/>
              <a:gd name="connsiteY4" fmla="*/ 0 h 391284"/>
              <a:gd name="connsiteX0" fmla="*/ 55580 w 4536352"/>
              <a:gd name="connsiteY0" fmla="*/ 0 h 363914"/>
              <a:gd name="connsiteX1" fmla="*/ 4536352 w 4536352"/>
              <a:gd name="connsiteY1" fmla="*/ 20853 h 363914"/>
              <a:gd name="connsiteX2" fmla="*/ 4472120 w 4536352"/>
              <a:gd name="connsiteY2" fmla="*/ 293932 h 363914"/>
              <a:gd name="connsiteX3" fmla="*/ 0 w 4536352"/>
              <a:gd name="connsiteY3" fmla="*/ 363915 h 363914"/>
              <a:gd name="connsiteX4" fmla="*/ 55580 w 4536352"/>
              <a:gd name="connsiteY4" fmla="*/ 0 h 363914"/>
              <a:gd name="connsiteX0" fmla="*/ 131780 w 4536352"/>
              <a:gd name="connsiteY0" fmla="*/ 154319 h 343061"/>
              <a:gd name="connsiteX1" fmla="*/ 4536352 w 4536352"/>
              <a:gd name="connsiteY1" fmla="*/ 0 h 343061"/>
              <a:gd name="connsiteX2" fmla="*/ 4472120 w 4536352"/>
              <a:gd name="connsiteY2" fmla="*/ 273079 h 343061"/>
              <a:gd name="connsiteX3" fmla="*/ 0 w 4536352"/>
              <a:gd name="connsiteY3" fmla="*/ 343062 h 343061"/>
              <a:gd name="connsiteX4" fmla="*/ 131780 w 4536352"/>
              <a:gd name="connsiteY4" fmla="*/ 154319 h 343061"/>
              <a:gd name="connsiteX0" fmla="*/ 48436 w 4536352"/>
              <a:gd name="connsiteY0" fmla="*/ 0 h 369387"/>
              <a:gd name="connsiteX1" fmla="*/ 4536352 w 4536352"/>
              <a:gd name="connsiteY1" fmla="*/ 26326 h 369387"/>
              <a:gd name="connsiteX2" fmla="*/ 4472120 w 4536352"/>
              <a:gd name="connsiteY2" fmla="*/ 299405 h 369387"/>
              <a:gd name="connsiteX3" fmla="*/ 0 w 4536352"/>
              <a:gd name="connsiteY3" fmla="*/ 369388 h 369387"/>
              <a:gd name="connsiteX4" fmla="*/ 48436 w 4536352"/>
              <a:gd name="connsiteY4" fmla="*/ 0 h 369387"/>
              <a:gd name="connsiteX0" fmla="*/ 142941 w 4630857"/>
              <a:gd name="connsiteY0" fmla="*/ 0 h 353997"/>
              <a:gd name="connsiteX1" fmla="*/ 4630857 w 4630857"/>
              <a:gd name="connsiteY1" fmla="*/ 26326 h 353997"/>
              <a:gd name="connsiteX2" fmla="*/ 4566625 w 4630857"/>
              <a:gd name="connsiteY2" fmla="*/ 299405 h 353997"/>
              <a:gd name="connsiteX3" fmla="*/ 0 w 4630857"/>
              <a:gd name="connsiteY3" fmla="*/ 353997 h 353997"/>
              <a:gd name="connsiteX4" fmla="*/ 142941 w 4630857"/>
              <a:gd name="connsiteY4" fmla="*/ 0 h 353997"/>
              <a:gd name="connsiteX0" fmla="*/ 379208 w 4630857"/>
              <a:gd name="connsiteY0" fmla="*/ 4456 h 327671"/>
              <a:gd name="connsiteX1" fmla="*/ 4630857 w 4630857"/>
              <a:gd name="connsiteY1" fmla="*/ 0 h 327671"/>
              <a:gd name="connsiteX2" fmla="*/ 4566625 w 4630857"/>
              <a:gd name="connsiteY2" fmla="*/ 273079 h 327671"/>
              <a:gd name="connsiteX3" fmla="*/ 0 w 4630857"/>
              <a:gd name="connsiteY3" fmla="*/ 327671 h 327671"/>
              <a:gd name="connsiteX4" fmla="*/ 379208 w 4630857"/>
              <a:gd name="connsiteY4" fmla="*/ 4456 h 327671"/>
              <a:gd name="connsiteX0" fmla="*/ 379208 w 4670581"/>
              <a:gd name="connsiteY0" fmla="*/ 4456 h 327671"/>
              <a:gd name="connsiteX1" fmla="*/ 4630857 w 4670581"/>
              <a:gd name="connsiteY1" fmla="*/ 0 h 327671"/>
              <a:gd name="connsiteX2" fmla="*/ 4670581 w 4670581"/>
              <a:gd name="connsiteY2" fmla="*/ 315405 h 327671"/>
              <a:gd name="connsiteX3" fmla="*/ 0 w 4670581"/>
              <a:gd name="connsiteY3" fmla="*/ 327671 h 327671"/>
              <a:gd name="connsiteX4" fmla="*/ 379208 w 4670581"/>
              <a:gd name="connsiteY4" fmla="*/ 4456 h 327671"/>
              <a:gd name="connsiteX0" fmla="*/ 379208 w 4670581"/>
              <a:gd name="connsiteY0" fmla="*/ -1 h 323214"/>
              <a:gd name="connsiteX1" fmla="*/ 4545802 w 4670581"/>
              <a:gd name="connsiteY1" fmla="*/ 53258 h 323214"/>
              <a:gd name="connsiteX2" fmla="*/ 4670581 w 4670581"/>
              <a:gd name="connsiteY2" fmla="*/ 310948 h 323214"/>
              <a:gd name="connsiteX3" fmla="*/ 0 w 4670581"/>
              <a:gd name="connsiteY3" fmla="*/ 323214 h 323214"/>
              <a:gd name="connsiteX4" fmla="*/ 379208 w 4670581"/>
              <a:gd name="connsiteY4" fmla="*/ -1 h 323214"/>
              <a:gd name="connsiteX0" fmla="*/ 0 w 4745669"/>
              <a:gd name="connsiteY0" fmla="*/ 4456 h 269955"/>
              <a:gd name="connsiteX1" fmla="*/ 4620890 w 4745669"/>
              <a:gd name="connsiteY1" fmla="*/ -1 h 269955"/>
              <a:gd name="connsiteX2" fmla="*/ 4745669 w 4745669"/>
              <a:gd name="connsiteY2" fmla="*/ 257689 h 269955"/>
              <a:gd name="connsiteX3" fmla="*/ 75088 w 4745669"/>
              <a:gd name="connsiteY3" fmla="*/ 269955 h 269955"/>
              <a:gd name="connsiteX4" fmla="*/ 0 w 4745669"/>
              <a:gd name="connsiteY4" fmla="*/ 4456 h 269955"/>
              <a:gd name="connsiteX0" fmla="*/ 0 w 4745669"/>
              <a:gd name="connsiteY0" fmla="*/ 4458 h 273804"/>
              <a:gd name="connsiteX1" fmla="*/ 4620890 w 4745669"/>
              <a:gd name="connsiteY1" fmla="*/ 1 h 273804"/>
              <a:gd name="connsiteX2" fmla="*/ 4745669 w 4745669"/>
              <a:gd name="connsiteY2" fmla="*/ 257691 h 273804"/>
              <a:gd name="connsiteX3" fmla="*/ 90402 w 4745669"/>
              <a:gd name="connsiteY3" fmla="*/ 273804 h 273804"/>
              <a:gd name="connsiteX4" fmla="*/ 0 w 4745669"/>
              <a:gd name="connsiteY4" fmla="*/ 4458 h 273804"/>
              <a:gd name="connsiteX0" fmla="*/ 0 w 4715043"/>
              <a:gd name="connsiteY0" fmla="*/ 4456 h 273802"/>
              <a:gd name="connsiteX1" fmla="*/ 4620890 w 4715043"/>
              <a:gd name="connsiteY1" fmla="*/ -1 h 273802"/>
              <a:gd name="connsiteX2" fmla="*/ 4715043 w 4715043"/>
              <a:gd name="connsiteY2" fmla="*/ 242298 h 273802"/>
              <a:gd name="connsiteX3" fmla="*/ 90402 w 4715043"/>
              <a:gd name="connsiteY3" fmla="*/ 273802 h 273802"/>
              <a:gd name="connsiteX4" fmla="*/ 0 w 4715043"/>
              <a:gd name="connsiteY4" fmla="*/ 4456 h 273802"/>
              <a:gd name="connsiteX0" fmla="*/ 0 w 5289574"/>
              <a:gd name="connsiteY0" fmla="*/ -1 h 269345"/>
              <a:gd name="connsiteX1" fmla="*/ 5289574 w 5289574"/>
              <a:gd name="connsiteY1" fmla="*/ 22476 h 269345"/>
              <a:gd name="connsiteX2" fmla="*/ 4715043 w 5289574"/>
              <a:gd name="connsiteY2" fmla="*/ 237841 h 269345"/>
              <a:gd name="connsiteX3" fmla="*/ 90402 w 5289574"/>
              <a:gd name="connsiteY3" fmla="*/ 269345 h 269345"/>
              <a:gd name="connsiteX4" fmla="*/ 0 w 5289574"/>
              <a:gd name="connsiteY4" fmla="*/ -1 h 269345"/>
              <a:gd name="connsiteX0" fmla="*/ 0 w 7532923"/>
              <a:gd name="connsiteY0" fmla="*/ 1 h 269347"/>
              <a:gd name="connsiteX1" fmla="*/ 7532923 w 7532923"/>
              <a:gd name="connsiteY1" fmla="*/ 3240 h 269347"/>
              <a:gd name="connsiteX2" fmla="*/ 4715043 w 7532923"/>
              <a:gd name="connsiteY2" fmla="*/ 237843 h 269347"/>
              <a:gd name="connsiteX3" fmla="*/ 90402 w 7532923"/>
              <a:gd name="connsiteY3" fmla="*/ 269347 h 269347"/>
              <a:gd name="connsiteX4" fmla="*/ 0 w 7532923"/>
              <a:gd name="connsiteY4" fmla="*/ 1 h 269347"/>
              <a:gd name="connsiteX0" fmla="*/ 4254606 w 7442522"/>
              <a:gd name="connsiteY0" fmla="*/ 0 h 273193"/>
              <a:gd name="connsiteX1" fmla="*/ 7442522 w 7442522"/>
              <a:gd name="connsiteY1" fmla="*/ 7086 h 273193"/>
              <a:gd name="connsiteX2" fmla="*/ 4624642 w 7442522"/>
              <a:gd name="connsiteY2" fmla="*/ 241689 h 273193"/>
              <a:gd name="connsiteX3" fmla="*/ 1 w 7442522"/>
              <a:gd name="connsiteY3" fmla="*/ 273193 h 273193"/>
              <a:gd name="connsiteX4" fmla="*/ 4254606 w 7442522"/>
              <a:gd name="connsiteY4" fmla="*/ 0 h 273193"/>
              <a:gd name="connsiteX0" fmla="*/ 2696066 w 5883982"/>
              <a:gd name="connsiteY0" fmla="*/ 0 h 241689"/>
              <a:gd name="connsiteX1" fmla="*/ 5883982 w 5883982"/>
              <a:gd name="connsiteY1" fmla="*/ 7086 h 241689"/>
              <a:gd name="connsiteX2" fmla="*/ 3066102 w 5883982"/>
              <a:gd name="connsiteY2" fmla="*/ 241689 h 241689"/>
              <a:gd name="connsiteX3" fmla="*/ 0 w 5883982"/>
              <a:gd name="connsiteY3" fmla="*/ 238564 h 241689"/>
              <a:gd name="connsiteX4" fmla="*/ 2696066 w 5883982"/>
              <a:gd name="connsiteY4" fmla="*/ 0 h 241689"/>
              <a:gd name="connsiteX0" fmla="*/ 783321 w 5883982"/>
              <a:gd name="connsiteY0" fmla="*/ 0 h 238076"/>
              <a:gd name="connsiteX1" fmla="*/ 5883982 w 5883982"/>
              <a:gd name="connsiteY1" fmla="*/ 3473 h 238076"/>
              <a:gd name="connsiteX2" fmla="*/ 3066102 w 5883982"/>
              <a:gd name="connsiteY2" fmla="*/ 238076 h 238076"/>
              <a:gd name="connsiteX3" fmla="*/ 0 w 5883982"/>
              <a:gd name="connsiteY3" fmla="*/ 234951 h 238076"/>
              <a:gd name="connsiteX4" fmla="*/ 783321 w 5883982"/>
              <a:gd name="connsiteY4" fmla="*/ 0 h 238076"/>
              <a:gd name="connsiteX0" fmla="*/ 736088 w 5836749"/>
              <a:gd name="connsiteY0" fmla="*/ 0 h 238076"/>
              <a:gd name="connsiteX1" fmla="*/ 5836749 w 5836749"/>
              <a:gd name="connsiteY1" fmla="*/ 3473 h 238076"/>
              <a:gd name="connsiteX2" fmla="*/ 3018869 w 5836749"/>
              <a:gd name="connsiteY2" fmla="*/ 238076 h 238076"/>
              <a:gd name="connsiteX3" fmla="*/ 0 w 5836749"/>
              <a:gd name="connsiteY3" fmla="*/ 234951 h 238076"/>
              <a:gd name="connsiteX4" fmla="*/ 736088 w 5836749"/>
              <a:gd name="connsiteY4" fmla="*/ 0 h 238076"/>
              <a:gd name="connsiteX0" fmla="*/ 736088 w 9725290"/>
              <a:gd name="connsiteY0" fmla="*/ 0 h 234951"/>
              <a:gd name="connsiteX1" fmla="*/ 5836749 w 9725290"/>
              <a:gd name="connsiteY1" fmla="*/ 3473 h 234951"/>
              <a:gd name="connsiteX2" fmla="*/ 9725290 w 9725290"/>
              <a:gd name="connsiteY2" fmla="*/ 234464 h 234951"/>
              <a:gd name="connsiteX3" fmla="*/ 0 w 9725290"/>
              <a:gd name="connsiteY3" fmla="*/ 234951 h 234951"/>
              <a:gd name="connsiteX4" fmla="*/ 736088 w 9725290"/>
              <a:gd name="connsiteY4" fmla="*/ 0 h 234951"/>
              <a:gd name="connsiteX0" fmla="*/ 736088 w 9725290"/>
              <a:gd name="connsiteY0" fmla="*/ 0 h 234951"/>
              <a:gd name="connsiteX1" fmla="*/ 5836749 w 9725290"/>
              <a:gd name="connsiteY1" fmla="*/ 3473 h 234951"/>
              <a:gd name="connsiteX2" fmla="*/ 7111899 w 9725290"/>
              <a:gd name="connsiteY2" fmla="*/ 75858 h 234951"/>
              <a:gd name="connsiteX3" fmla="*/ 9725290 w 9725290"/>
              <a:gd name="connsiteY3" fmla="*/ 234464 h 234951"/>
              <a:gd name="connsiteX4" fmla="*/ 0 w 9725290"/>
              <a:gd name="connsiteY4" fmla="*/ 234951 h 234951"/>
              <a:gd name="connsiteX5" fmla="*/ 736088 w 9725290"/>
              <a:gd name="connsiteY5" fmla="*/ 0 h 234951"/>
              <a:gd name="connsiteX0" fmla="*/ 736088 w 9725290"/>
              <a:gd name="connsiteY0" fmla="*/ 133658 h 368609"/>
              <a:gd name="connsiteX1" fmla="*/ 5836749 w 9725290"/>
              <a:gd name="connsiteY1" fmla="*/ 137131 h 368609"/>
              <a:gd name="connsiteX2" fmla="*/ 9709463 w 9725290"/>
              <a:gd name="connsiteY2" fmla="*/ 0 h 368609"/>
              <a:gd name="connsiteX3" fmla="*/ 9725290 w 9725290"/>
              <a:gd name="connsiteY3" fmla="*/ 368122 h 368609"/>
              <a:gd name="connsiteX4" fmla="*/ 0 w 9725290"/>
              <a:gd name="connsiteY4" fmla="*/ 368609 h 368609"/>
              <a:gd name="connsiteX5" fmla="*/ 736088 w 9725290"/>
              <a:gd name="connsiteY5" fmla="*/ 133658 h 368609"/>
              <a:gd name="connsiteX0" fmla="*/ 736088 w 9725290"/>
              <a:gd name="connsiteY0" fmla="*/ 133658 h 368609"/>
              <a:gd name="connsiteX1" fmla="*/ 5836749 w 9725290"/>
              <a:gd name="connsiteY1" fmla="*/ 137131 h 368609"/>
              <a:gd name="connsiteX2" fmla="*/ 7843941 w 9725290"/>
              <a:gd name="connsiteY2" fmla="*/ 63216 h 368609"/>
              <a:gd name="connsiteX3" fmla="*/ 9709463 w 9725290"/>
              <a:gd name="connsiteY3" fmla="*/ 0 h 368609"/>
              <a:gd name="connsiteX4" fmla="*/ 9725290 w 9725290"/>
              <a:gd name="connsiteY4" fmla="*/ 368122 h 368609"/>
              <a:gd name="connsiteX5" fmla="*/ 0 w 9725290"/>
              <a:gd name="connsiteY5" fmla="*/ 368609 h 368609"/>
              <a:gd name="connsiteX6" fmla="*/ 736088 w 9725290"/>
              <a:gd name="connsiteY6" fmla="*/ 133658 h 368609"/>
              <a:gd name="connsiteX0" fmla="*/ 736088 w 9725290"/>
              <a:gd name="connsiteY0" fmla="*/ 133658 h 368609"/>
              <a:gd name="connsiteX1" fmla="*/ 5836749 w 9725290"/>
              <a:gd name="connsiteY1" fmla="*/ 137131 h 368609"/>
              <a:gd name="connsiteX2" fmla="*/ 9071878 w 9725290"/>
              <a:gd name="connsiteY2" fmla="*/ 1807 h 368609"/>
              <a:gd name="connsiteX3" fmla="*/ 9709463 w 9725290"/>
              <a:gd name="connsiteY3" fmla="*/ 0 h 368609"/>
              <a:gd name="connsiteX4" fmla="*/ 9725290 w 9725290"/>
              <a:gd name="connsiteY4" fmla="*/ 368122 h 368609"/>
              <a:gd name="connsiteX5" fmla="*/ 0 w 9725290"/>
              <a:gd name="connsiteY5" fmla="*/ 368609 h 368609"/>
              <a:gd name="connsiteX6" fmla="*/ 736088 w 9725290"/>
              <a:gd name="connsiteY6" fmla="*/ 133658 h 368609"/>
              <a:gd name="connsiteX0" fmla="*/ 736088 w 9725290"/>
              <a:gd name="connsiteY0" fmla="*/ 133658 h 368609"/>
              <a:gd name="connsiteX1" fmla="*/ 5718680 w 9725290"/>
              <a:gd name="connsiteY1" fmla="*/ 135325 h 368609"/>
              <a:gd name="connsiteX2" fmla="*/ 9071878 w 9725290"/>
              <a:gd name="connsiteY2" fmla="*/ 1807 h 368609"/>
              <a:gd name="connsiteX3" fmla="*/ 9709463 w 9725290"/>
              <a:gd name="connsiteY3" fmla="*/ 0 h 368609"/>
              <a:gd name="connsiteX4" fmla="*/ 9725290 w 9725290"/>
              <a:gd name="connsiteY4" fmla="*/ 368122 h 368609"/>
              <a:gd name="connsiteX5" fmla="*/ 0 w 9725290"/>
              <a:gd name="connsiteY5" fmla="*/ 368609 h 368609"/>
              <a:gd name="connsiteX6" fmla="*/ 736088 w 9725290"/>
              <a:gd name="connsiteY6" fmla="*/ 133658 h 36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25290" h="368609">
                <a:moveTo>
                  <a:pt x="736088" y="133658"/>
                </a:moveTo>
                <a:lnTo>
                  <a:pt x="5718680" y="135325"/>
                </a:lnTo>
                <a:lnTo>
                  <a:pt x="9071878" y="1807"/>
                </a:lnTo>
                <a:lnTo>
                  <a:pt x="9709463" y="0"/>
                </a:lnTo>
                <a:lnTo>
                  <a:pt x="9725290" y="368122"/>
                </a:lnTo>
                <a:lnTo>
                  <a:pt x="0" y="368609"/>
                </a:lnTo>
                <a:lnTo>
                  <a:pt x="736088" y="1336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bwMode="white">
          <a:xfrm>
            <a:off x="97536" y="6583680"/>
            <a:ext cx="2844800" cy="228600"/>
          </a:xfrm>
          <a:prstGeom prst="rect">
            <a:avLst/>
          </a:prstGeom>
        </p:spPr>
        <p:txBody>
          <a:bodyPr vert="horz" lIns="91440" tIns="45720" rIns="91440" bIns="45720" rtlCol="0" anchor="ctr"/>
          <a:lstStyle>
            <a:lvl1pPr algn="l">
              <a:defRPr sz="1200">
                <a:solidFill>
                  <a:schemeClr val="tx1"/>
                </a:solidFill>
              </a:defRPr>
            </a:lvl1pPr>
          </a:lstStyle>
          <a:p>
            <a:fld id="{D6FC19D4-12E6-429F-885C-246604F6D000}" type="datetime1">
              <a:rPr lang="ko-KR" altLang="en-US" smtClean="0"/>
              <a:t>2022-12-13</a:t>
            </a:fld>
            <a:endParaRPr lang="en-US" dirty="0"/>
          </a:p>
        </p:txBody>
      </p:sp>
      <p:sp>
        <p:nvSpPr>
          <p:cNvPr id="5" name="Footer Placeholder 4"/>
          <p:cNvSpPr>
            <a:spLocks noGrp="1"/>
          </p:cNvSpPr>
          <p:nvPr>
            <p:ph type="ftr" sz="quarter" idx="3"/>
          </p:nvPr>
        </p:nvSpPr>
        <p:spPr bwMode="white">
          <a:xfrm>
            <a:off x="3560064" y="6583680"/>
            <a:ext cx="67056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bwMode="white">
          <a:xfrm>
            <a:off x="11070336" y="6583680"/>
            <a:ext cx="609600" cy="228600"/>
          </a:xfrm>
          <a:prstGeom prst="rect">
            <a:avLst/>
          </a:prstGeom>
        </p:spPr>
        <p:txBody>
          <a:bodyPr vert="horz" lIns="91440" tIns="45720" rIns="91440" bIns="45720" rtlCol="0" anchor="ctr"/>
          <a:lstStyle>
            <a:lvl1pPr algn="r">
              <a:defRPr sz="1200">
                <a:solidFill>
                  <a:schemeClr val="tx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1442379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p:txStyles>
    <p:titleStyle>
      <a:lvl1pPr algn="ctr" defTabSz="914400" rtl="0" eaLnBrk="1" latinLnBrk="1" hangingPunct="1">
        <a:spcBef>
          <a:spcPct val="0"/>
        </a:spcBef>
        <a:buNone/>
        <a:defRPr sz="44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914400" rtl="0" eaLnBrk="1" latinLnBrk="1" hangingPunct="1">
        <a:spcBef>
          <a:spcPct val="20000"/>
        </a:spcBef>
        <a:buClr>
          <a:schemeClr val="tx2"/>
        </a:buClr>
        <a:buSzPct val="90000"/>
        <a:buFont typeface="Wingdings 3" pitchFamily="18" charset="2"/>
        <a:buChar char=""/>
        <a:defRPr sz="3200" kern="1200">
          <a:solidFill>
            <a:schemeClr val="tx1"/>
          </a:solidFill>
          <a:latin typeface="+mn-lt"/>
          <a:ea typeface="+mn-ea"/>
          <a:cs typeface="+mn-cs"/>
        </a:defRPr>
      </a:lvl1pPr>
      <a:lvl2pPr marL="742950" indent="-285750" algn="l" defTabSz="914400" rtl="0" eaLnBrk="1" latinLnBrk="1" hangingPunct="1">
        <a:spcBef>
          <a:spcPct val="20000"/>
        </a:spcBef>
        <a:buClr>
          <a:schemeClr val="accent2"/>
        </a:buClr>
        <a:buSzPct val="90000"/>
        <a:buFont typeface="Wingdings 3" pitchFamily="18" charset="2"/>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Clr>
          <a:schemeClr val="accent3"/>
        </a:buClr>
        <a:buSzPct val="90000"/>
        <a:buFont typeface="Wingdings 3" pitchFamily="18" charset="2"/>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Clr>
          <a:schemeClr val="accent4"/>
        </a:buClr>
        <a:buSzPct val="90000"/>
        <a:buFont typeface="Wingdings 3" pitchFamily="18" charset="2"/>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Clr>
          <a:schemeClr val="accent5"/>
        </a:buClr>
        <a:buSzPct val="90000"/>
        <a:buFont typeface="Wingdings 3" pitchFamily="18" charset="2"/>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9.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customXml" Target="../ink/ink5.xml"/><Relationship Id="rId3" Type="http://schemas.openxmlformats.org/officeDocument/2006/relationships/image" Target="../media/image16.PNG"/><Relationship Id="rId7" Type="http://schemas.openxmlformats.org/officeDocument/2006/relationships/customXml" Target="../ink/ink2.xml"/><Relationship Id="rId12"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omments" Target="../comments/comment6.xml"/><Relationship Id="rId10" Type="http://schemas.openxmlformats.org/officeDocument/2006/relationships/image" Target="../media/image170.PNG"/><Relationship Id="rId4" Type="http://schemas.openxmlformats.org/officeDocument/2006/relationships/image" Target="../media/image17.PNG"/><Relationship Id="rId9" Type="http://schemas.openxmlformats.org/officeDocument/2006/relationships/customXml" Target="../ink/ink3.xml"/><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comments" Target="../comments/comment7.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7.xml"/><Relationship Id="rId4"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en-US" altLang="ko" sz="6000" dirty="0">
                <a:latin typeface="Batang" panose="02030600000101010101" pitchFamily="18" charset="-127"/>
                <a:ea typeface="Batang" panose="02030600000101010101" pitchFamily="18" charset="-127"/>
              </a:rPr>
              <a:t>AI </a:t>
            </a:r>
            <a:r>
              <a:rPr lang="ko-KR" altLang="en-US" sz="6000" dirty="0">
                <a:latin typeface="Batang" panose="02030600000101010101" pitchFamily="18" charset="-127"/>
                <a:ea typeface="Batang" panose="02030600000101010101" pitchFamily="18" charset="-127"/>
              </a:rPr>
              <a:t>제어실습 발표</a:t>
            </a:r>
            <a:endParaRPr lang="ko" sz="6000" dirty="0">
              <a:latin typeface="Batang" panose="02030600000101010101" pitchFamily="18" charset="-127"/>
              <a:ea typeface="Batang" panose="02030600000101010101" pitchFamily="18" charset="-127"/>
            </a:endParaRPr>
          </a:p>
        </p:txBody>
      </p:sp>
      <p:sp>
        <p:nvSpPr>
          <p:cNvPr id="3" name="부제목 2">
            <a:extLst>
              <a:ext uri="{FF2B5EF4-FFF2-40B4-BE49-F238E27FC236}">
                <a16:creationId xmlns:a16="http://schemas.microsoft.com/office/drawing/2014/main" id="{A8E9CFF2-3777-4FF4-A759-8491175B0B7C}"/>
              </a:ext>
            </a:extLst>
          </p:cNvPr>
          <p:cNvSpPr>
            <a:spLocks noGrp="1"/>
          </p:cNvSpPr>
          <p:nvPr>
            <p:ph type="subTitle" idx="1"/>
          </p:nvPr>
        </p:nvSpPr>
        <p:spPr>
          <a:xfrm>
            <a:off x="5289754" y="3696881"/>
            <a:ext cx="6269347" cy="1256462"/>
          </a:xfrm>
        </p:spPr>
        <p:txBody>
          <a:bodyPr rtlCol="0">
            <a:noAutofit/>
          </a:bodyPr>
          <a:lstStyle/>
          <a:p>
            <a:pPr rtl="0"/>
            <a:r>
              <a:rPr lang="ko-KR" altLang="en-US" sz="2800" b="1" dirty="0">
                <a:solidFill>
                  <a:schemeClr val="tx1">
                    <a:lumMod val="85000"/>
                    <a:lumOff val="15000"/>
                  </a:schemeClr>
                </a:solidFill>
                <a:latin typeface="+mj-ea"/>
                <a:ea typeface="+mj-ea"/>
              </a:rPr>
              <a:t>손 제스처 인식을 통하여</a:t>
            </a:r>
            <a:endParaRPr lang="en-US" altLang="ko-KR" sz="2800" b="1" dirty="0">
              <a:solidFill>
                <a:schemeClr val="tx1">
                  <a:lumMod val="85000"/>
                  <a:lumOff val="15000"/>
                </a:schemeClr>
              </a:solidFill>
              <a:latin typeface="+mj-ea"/>
              <a:ea typeface="+mj-ea"/>
            </a:endParaRPr>
          </a:p>
          <a:p>
            <a:r>
              <a:rPr lang="ko-KR" altLang="en-US" sz="2800" b="1" dirty="0">
                <a:solidFill>
                  <a:schemeClr val="tx1">
                    <a:lumMod val="85000"/>
                    <a:lumOff val="15000"/>
                  </a:schemeClr>
                </a:solidFill>
                <a:latin typeface="+mj-ea"/>
                <a:ea typeface="+mj-ea"/>
              </a:rPr>
              <a:t>램프에 불 켜기</a:t>
            </a:r>
            <a:r>
              <a:rPr lang="en-US" altLang="ko-KR" sz="2800" b="1" dirty="0">
                <a:solidFill>
                  <a:schemeClr val="tx1">
                    <a:lumMod val="85000"/>
                    <a:lumOff val="15000"/>
                  </a:schemeClr>
                </a:solidFill>
                <a:latin typeface="+mj-ea"/>
                <a:ea typeface="+mj-ea"/>
              </a:rPr>
              <a:t> </a:t>
            </a:r>
            <a:r>
              <a:rPr lang="en-US" altLang="ko-KR" sz="1800" b="1" dirty="0">
                <a:solidFill>
                  <a:schemeClr val="tx1">
                    <a:lumMod val="85000"/>
                    <a:lumOff val="15000"/>
                  </a:schemeClr>
                </a:solidFill>
                <a:latin typeface="+mj-ea"/>
                <a:ea typeface="+mj-ea"/>
              </a:rPr>
              <a:t>With Python, Arduino IDE</a:t>
            </a:r>
            <a:endParaRPr lang="ko" sz="1800" b="1" dirty="0">
              <a:solidFill>
                <a:schemeClr val="tx1">
                  <a:lumMod val="85000"/>
                  <a:lumOff val="15000"/>
                </a:schemeClr>
              </a:solidFill>
              <a:latin typeface="+mj-ea"/>
              <a:ea typeface="+mj-ea"/>
            </a:endParaRPr>
          </a:p>
        </p:txBody>
      </p:sp>
      <p:pic>
        <p:nvPicPr>
          <p:cNvPr id="5" name="그림 4" descr="건물, 앉아 있음, 벤치, 옆면 그림&#10;&#10;자동 생성되는 설명">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6" name="부제목 2">
            <a:extLst>
              <a:ext uri="{FF2B5EF4-FFF2-40B4-BE49-F238E27FC236}">
                <a16:creationId xmlns:a16="http://schemas.microsoft.com/office/drawing/2014/main" id="{A8E9CFF2-3777-4FF4-A759-8491175B0B7C}"/>
              </a:ext>
            </a:extLst>
          </p:cNvPr>
          <p:cNvSpPr txBox="1">
            <a:spLocks/>
          </p:cNvSpPr>
          <p:nvPr/>
        </p:nvSpPr>
        <p:spPr bwMode="gray">
          <a:xfrm>
            <a:off x="5273724" y="4953343"/>
            <a:ext cx="6269347" cy="1256462"/>
          </a:xfrm>
          <a:prstGeom prst="rect">
            <a:avLst/>
          </a:prstGeom>
        </p:spPr>
        <p:txBody>
          <a:bodyPr vert="horz" lIns="91440" tIns="45720" rIns="91440" bIns="45720" rtlCol="0">
            <a:noAutofit/>
          </a:bodyPr>
          <a:lstStyle>
            <a:lvl1pPr marL="0" indent="0" algn="l" defTabSz="914400" rtl="0" eaLnBrk="1" latinLnBrk="1" hangingPunct="1">
              <a:spcBef>
                <a:spcPct val="20000"/>
              </a:spcBef>
              <a:buClr>
                <a:schemeClr val="tx2"/>
              </a:buClr>
              <a:buSzPct val="90000"/>
              <a:buFont typeface="Wingdings 3" pitchFamily="18" charset="2"/>
              <a:buNone/>
              <a:defRPr sz="2000" kern="1200">
                <a:solidFill>
                  <a:schemeClr val="tx1"/>
                </a:solidFill>
                <a:latin typeface="+mn-lt"/>
                <a:ea typeface="+mn-ea"/>
                <a:cs typeface="+mn-cs"/>
              </a:defRPr>
            </a:lvl1pPr>
            <a:lvl2pPr marL="457200" indent="0" algn="ctr" defTabSz="914400" rtl="0" eaLnBrk="1" latinLnBrk="1" hangingPunct="1">
              <a:spcBef>
                <a:spcPct val="20000"/>
              </a:spcBef>
              <a:buClr>
                <a:schemeClr val="accent2"/>
              </a:buClr>
              <a:buSzPct val="90000"/>
              <a:buFont typeface="Wingdings 3" pitchFamily="18" charset="2"/>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Clr>
                <a:schemeClr val="accent3"/>
              </a:buClr>
              <a:buSzPct val="90000"/>
              <a:buFont typeface="Wingdings 3" pitchFamily="18" charset="2"/>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Clr>
                <a:schemeClr val="accent4"/>
              </a:buClr>
              <a:buSzPct val="90000"/>
              <a:buFont typeface="Wingdings 3" pitchFamily="18" charset="2"/>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Clr>
                <a:schemeClr val="accent5"/>
              </a:buClr>
              <a:buSzPct val="90000"/>
              <a:buFont typeface="Wingdings 3" pitchFamily="18" charset="2"/>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ko" sz="4000" b="1"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43737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D93EC5-60E6-5317-B967-370B9E220D9F}"/>
              </a:ext>
            </a:extLst>
          </p:cNvPr>
          <p:cNvSpPr>
            <a:spLocks noGrp="1"/>
          </p:cNvSpPr>
          <p:nvPr>
            <p:ph type="title"/>
          </p:nvPr>
        </p:nvSpPr>
        <p:spPr/>
        <p:txBody>
          <a:bodyPr>
            <a:normAutofit/>
          </a:bodyPr>
          <a:lstStyle/>
          <a:p>
            <a:r>
              <a:rPr lang="ko-KR" altLang="en-US" sz="3200" b="1" dirty="0">
                <a:solidFill>
                  <a:schemeClr val="tx1">
                    <a:lumMod val="85000"/>
                    <a:lumOff val="15000"/>
                  </a:schemeClr>
                </a:solidFill>
                <a:latin typeface="+mj-ea"/>
                <a:ea typeface="+mj-ea"/>
              </a:rPr>
              <a:t>손 제스처 인식을 통하여</a:t>
            </a:r>
            <a:r>
              <a:rPr lang="en-US" altLang="ko-KR" sz="3200" dirty="0">
                <a:solidFill>
                  <a:schemeClr val="tx1">
                    <a:lumMod val="85000"/>
                    <a:lumOff val="15000"/>
                  </a:schemeClr>
                </a:solidFill>
                <a:latin typeface="+mj-ea"/>
              </a:rPr>
              <a:t> </a:t>
            </a:r>
            <a:r>
              <a:rPr lang="ko-KR" altLang="en-US" sz="3200" b="1" dirty="0">
                <a:solidFill>
                  <a:schemeClr val="tx1">
                    <a:lumMod val="85000"/>
                    <a:lumOff val="15000"/>
                  </a:schemeClr>
                </a:solidFill>
                <a:latin typeface="+mj-ea"/>
                <a:ea typeface="+mj-ea"/>
              </a:rPr>
              <a:t>램프에 불 켜기</a:t>
            </a:r>
            <a:endParaRPr lang="ko-KR" altLang="en-US" sz="3200" dirty="0"/>
          </a:p>
        </p:txBody>
      </p:sp>
      <p:pic>
        <p:nvPicPr>
          <p:cNvPr id="5" name="작동동영상">
            <a:hlinkClick r:id="" action="ppaction://media"/>
            <a:extLst>
              <a:ext uri="{FF2B5EF4-FFF2-40B4-BE49-F238E27FC236}">
                <a16:creationId xmlns:a16="http://schemas.microsoft.com/office/drawing/2014/main" id="{9D5EA9D8-E598-FDA3-C401-438D65D562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23874" y="1032527"/>
            <a:ext cx="2865939" cy="5093636"/>
          </a:xfrm>
        </p:spPr>
      </p:pic>
      <p:sp>
        <p:nvSpPr>
          <p:cNvPr id="4" name="날짜 개체 틀 3">
            <a:extLst>
              <a:ext uri="{FF2B5EF4-FFF2-40B4-BE49-F238E27FC236}">
                <a16:creationId xmlns:a16="http://schemas.microsoft.com/office/drawing/2014/main" id="{4701D2A5-4720-2662-765B-A1A2DB99DBB0}"/>
              </a:ext>
            </a:extLst>
          </p:cNvPr>
          <p:cNvSpPr>
            <a:spLocks noGrp="1"/>
          </p:cNvSpPr>
          <p:nvPr>
            <p:ph type="dt" sz="half" idx="10"/>
          </p:nvPr>
        </p:nvSpPr>
        <p:spPr/>
        <p:txBody>
          <a:bodyPr/>
          <a:lstStyle/>
          <a:p>
            <a:fld id="{0928AFF6-6AB7-414D-9F63-AFAC896DC2A1}" type="datetime1">
              <a:rPr lang="ko-KR" altLang="en-US" smtClean="0"/>
              <a:t>2022-12-13</a:t>
            </a:fld>
            <a:endParaRPr lang="en-US" dirty="0"/>
          </a:p>
        </p:txBody>
      </p:sp>
      <p:sp>
        <p:nvSpPr>
          <p:cNvPr id="6" name="제목 1">
            <a:extLst>
              <a:ext uri="{FF2B5EF4-FFF2-40B4-BE49-F238E27FC236}">
                <a16:creationId xmlns:a16="http://schemas.microsoft.com/office/drawing/2014/main" id="{1225B0A3-75C9-DE84-EBE4-7CBB0A19DC0F}"/>
              </a:ext>
            </a:extLst>
          </p:cNvPr>
          <p:cNvSpPr txBox="1">
            <a:spLocks/>
          </p:cNvSpPr>
          <p:nvPr/>
        </p:nvSpPr>
        <p:spPr bwMode="gray">
          <a:xfrm>
            <a:off x="7680960" y="1252728"/>
            <a:ext cx="4302448" cy="4705310"/>
          </a:xfrm>
          <a:prstGeom prst="rect">
            <a:avLst/>
          </a:prstGeom>
        </p:spPr>
        <p:txBody>
          <a:bodyPr vert="horz" lIns="91440" tIns="45720" rIns="91440" bIns="45720" rtlCol="0" anchor="t">
            <a:normAutofit/>
          </a:bodyPr>
          <a:lstStyle>
            <a:lvl1pPr algn="ctr" defTabSz="914400" rtl="0" eaLnBrk="1" latinLnBrk="1" hangingPunct="1">
              <a:spcBef>
                <a:spcPct val="0"/>
              </a:spcBef>
              <a:buNone/>
              <a:defRPr sz="44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ko-KR" altLang="en-US" sz="3200" dirty="0"/>
              <a:t>동작순서</a:t>
            </a:r>
            <a:endParaRPr lang="en-US" altLang="ko-KR" sz="3200" dirty="0"/>
          </a:p>
          <a:p>
            <a:pPr algn="l"/>
            <a:endParaRPr lang="en-US" altLang="ko-KR" sz="3200" dirty="0"/>
          </a:p>
          <a:p>
            <a:pPr marL="457200" indent="-457200" algn="l">
              <a:buFont typeface="Arial" panose="020B0604020202020204" pitchFamily="34" charset="0"/>
              <a:buChar char="•"/>
            </a:pPr>
            <a:r>
              <a:rPr lang="en-US" altLang="ko-KR" sz="3200" dirty="0">
                <a:latin typeface="+mj-ea"/>
              </a:rPr>
              <a:t>COME  </a:t>
            </a:r>
            <a:r>
              <a:rPr lang="ko-KR" altLang="en-US" sz="3200" dirty="0">
                <a:latin typeface="+mj-ea"/>
              </a:rPr>
              <a:t>→ </a:t>
            </a:r>
            <a:r>
              <a:rPr lang="en-US" altLang="ko-KR" sz="2400" dirty="0">
                <a:latin typeface="+mj-ea"/>
              </a:rPr>
              <a:t>1</a:t>
            </a:r>
            <a:r>
              <a:rPr lang="ko-KR" altLang="en-US" sz="2400" dirty="0">
                <a:latin typeface="+mj-ea"/>
              </a:rPr>
              <a:t>번 램프</a:t>
            </a:r>
            <a:r>
              <a:rPr lang="en-US" altLang="ko-KR" sz="2400" dirty="0">
                <a:latin typeface="+mj-ea"/>
              </a:rPr>
              <a:t>on</a:t>
            </a:r>
          </a:p>
          <a:p>
            <a:pPr marL="457200" indent="-457200" algn="l">
              <a:buFont typeface="Arial" panose="020B0604020202020204" pitchFamily="34" charset="0"/>
              <a:buChar char="•"/>
            </a:pPr>
            <a:endParaRPr lang="en-US" altLang="ko-KR" sz="3200" dirty="0">
              <a:latin typeface="+mj-ea"/>
            </a:endParaRPr>
          </a:p>
          <a:p>
            <a:pPr marL="457200" indent="-457200" algn="l">
              <a:buFont typeface="Arial" panose="020B0604020202020204" pitchFamily="34" charset="0"/>
              <a:buChar char="•"/>
            </a:pPr>
            <a:r>
              <a:rPr lang="en-US" altLang="ko-KR" sz="3200" dirty="0">
                <a:latin typeface="+mj-ea"/>
              </a:rPr>
              <a:t>SPIN    </a:t>
            </a:r>
            <a:r>
              <a:rPr lang="ko-KR" altLang="en-US" sz="3200" dirty="0">
                <a:latin typeface="+mj-ea"/>
              </a:rPr>
              <a:t>→</a:t>
            </a:r>
            <a:r>
              <a:rPr lang="ko-KR" altLang="en-US" sz="4000" dirty="0">
                <a:latin typeface="+mj-ea"/>
              </a:rPr>
              <a:t> </a:t>
            </a:r>
            <a:r>
              <a:rPr lang="en-US" altLang="ko-KR" sz="2400" dirty="0">
                <a:latin typeface="+mj-ea"/>
              </a:rPr>
              <a:t>2</a:t>
            </a:r>
            <a:r>
              <a:rPr lang="ko-KR" altLang="en-US" sz="2400" dirty="0">
                <a:latin typeface="+mj-ea"/>
              </a:rPr>
              <a:t>번 램프</a:t>
            </a:r>
            <a:r>
              <a:rPr lang="en-US" altLang="ko-KR" sz="2400" dirty="0">
                <a:latin typeface="+mj-ea"/>
              </a:rPr>
              <a:t>on</a:t>
            </a:r>
          </a:p>
          <a:p>
            <a:pPr marL="457200" indent="-457200" algn="l">
              <a:buFont typeface="Arial" panose="020B0604020202020204" pitchFamily="34" charset="0"/>
              <a:buChar char="•"/>
            </a:pPr>
            <a:endParaRPr lang="en-US" altLang="ko-KR" sz="3200" dirty="0">
              <a:latin typeface="+mj-ea"/>
            </a:endParaRPr>
          </a:p>
          <a:p>
            <a:pPr marL="457200" indent="-457200" algn="l">
              <a:buFont typeface="Arial" panose="020B0604020202020204" pitchFamily="34" charset="0"/>
              <a:buChar char="•"/>
            </a:pPr>
            <a:r>
              <a:rPr lang="en-US" altLang="ko-KR" sz="3200" dirty="0">
                <a:latin typeface="+mj-ea"/>
              </a:rPr>
              <a:t>STOP   </a:t>
            </a:r>
            <a:r>
              <a:rPr lang="ko-KR" altLang="en-US" sz="3200" dirty="0">
                <a:latin typeface="+mj-ea"/>
              </a:rPr>
              <a:t>→</a:t>
            </a:r>
            <a:r>
              <a:rPr lang="ko-KR" altLang="en-US" sz="4800" dirty="0">
                <a:latin typeface="+mj-ea"/>
              </a:rPr>
              <a:t> </a:t>
            </a:r>
            <a:r>
              <a:rPr lang="en-US" altLang="ko-KR" sz="2400" dirty="0">
                <a:latin typeface="+mj-ea"/>
              </a:rPr>
              <a:t>3</a:t>
            </a:r>
            <a:r>
              <a:rPr lang="ko-KR" altLang="en-US" sz="2400" dirty="0">
                <a:latin typeface="+mj-ea"/>
              </a:rPr>
              <a:t>번 램프</a:t>
            </a:r>
            <a:r>
              <a:rPr lang="en-US" altLang="ko-KR" sz="2400" dirty="0">
                <a:latin typeface="+mj-ea"/>
              </a:rPr>
              <a:t>on</a:t>
            </a:r>
          </a:p>
          <a:p>
            <a:pPr marL="457200" indent="-457200" algn="l">
              <a:buFont typeface="Arial" panose="020B0604020202020204" pitchFamily="34" charset="0"/>
              <a:buChar char="•"/>
            </a:pPr>
            <a:endParaRPr lang="ko-KR" altLang="en-US" sz="3200" dirty="0">
              <a:latin typeface="+mj-ea"/>
            </a:endParaRPr>
          </a:p>
        </p:txBody>
      </p:sp>
    </p:spTree>
    <p:extLst>
      <p:ext uri="{BB962C8B-B14F-4D97-AF65-F5344CB8AC3E}">
        <p14:creationId xmlns:p14="http://schemas.microsoft.com/office/powerpoint/2010/main" val="134907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4701D2A5-4720-2662-765B-A1A2DB99DBB0}"/>
              </a:ext>
            </a:extLst>
          </p:cNvPr>
          <p:cNvSpPr>
            <a:spLocks noGrp="1"/>
          </p:cNvSpPr>
          <p:nvPr>
            <p:ph type="dt" sz="half" idx="10"/>
          </p:nvPr>
        </p:nvSpPr>
        <p:spPr/>
        <p:txBody>
          <a:bodyPr/>
          <a:lstStyle/>
          <a:p>
            <a:fld id="{0928AFF6-6AB7-414D-9F63-AFAC896DC2A1}" type="datetime1">
              <a:rPr lang="ko-KR" altLang="en-US" smtClean="0"/>
              <a:t>2022-12-13</a:t>
            </a:fld>
            <a:endParaRPr lang="en-US" dirty="0"/>
          </a:p>
        </p:txBody>
      </p:sp>
      <p:sp>
        <p:nvSpPr>
          <p:cNvPr id="11" name="제목 10">
            <a:extLst>
              <a:ext uri="{FF2B5EF4-FFF2-40B4-BE49-F238E27FC236}">
                <a16:creationId xmlns:a16="http://schemas.microsoft.com/office/drawing/2014/main" id="{1560F8F3-9115-49DA-83C9-8C3854BF6707}"/>
              </a:ext>
            </a:extLst>
          </p:cNvPr>
          <p:cNvSpPr>
            <a:spLocks noGrp="1"/>
          </p:cNvSpPr>
          <p:nvPr>
            <p:ph type="title"/>
          </p:nvPr>
        </p:nvSpPr>
        <p:spPr>
          <a:xfrm>
            <a:off x="2133600" y="5239994"/>
            <a:ext cx="7924800" cy="1143000"/>
          </a:xfrm>
        </p:spPr>
        <p:txBody>
          <a:bodyPr>
            <a:normAutofit/>
          </a:bodyPr>
          <a:lstStyle/>
          <a:p>
            <a:r>
              <a:rPr lang="ko-KR" altLang="en-US" dirty="0"/>
              <a:t>감사합니다</a:t>
            </a:r>
          </a:p>
        </p:txBody>
      </p:sp>
      <p:pic>
        <p:nvPicPr>
          <p:cNvPr id="15" name="그림 14">
            <a:extLst>
              <a:ext uri="{FF2B5EF4-FFF2-40B4-BE49-F238E27FC236}">
                <a16:creationId xmlns:a16="http://schemas.microsoft.com/office/drawing/2014/main" id="{1F37F80B-58C5-8A22-5476-4B5E58050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664" y="962526"/>
            <a:ext cx="4474232" cy="4392028"/>
          </a:xfrm>
          <a:prstGeom prst="rect">
            <a:avLst/>
          </a:prstGeom>
        </p:spPr>
      </p:pic>
    </p:spTree>
    <p:extLst>
      <p:ext uri="{BB962C8B-B14F-4D97-AF65-F5344CB8AC3E}">
        <p14:creationId xmlns:p14="http://schemas.microsoft.com/office/powerpoint/2010/main" val="2488165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B2EA78-AEB3-469B-9025-3B17201A457B}"/>
              </a:ext>
            </a:extLst>
          </p:cNvPr>
          <p:cNvSpPr>
            <a:spLocks noGrp="1"/>
          </p:cNvSpPr>
          <p:nvPr>
            <p:ph type="ctrTitle"/>
          </p:nvPr>
        </p:nvSpPr>
        <p:spPr>
          <a:xfrm>
            <a:off x="229988" y="92279"/>
            <a:ext cx="10058400" cy="1143000"/>
          </a:xfrm>
        </p:spPr>
        <p:txBody>
          <a:bodyPr rtlCol="0" anchor="ctr">
            <a:noAutofit/>
          </a:bodyPr>
          <a:lstStyle/>
          <a:p>
            <a:pPr rtl="0"/>
            <a:r>
              <a:rPr lang="ko-KR" altLang="en-US" sz="3600" i="1" dirty="0">
                <a:solidFill>
                  <a:schemeClr val="tx1">
                    <a:lumMod val="85000"/>
                    <a:lumOff val="15000"/>
                  </a:schemeClr>
                </a:solidFill>
                <a:effectLst>
                  <a:outerShdw blurRad="38100" dist="38100" dir="2700000" algn="tl">
                    <a:srgbClr val="000000">
                      <a:alpha val="43137"/>
                    </a:srgbClr>
                  </a:outerShdw>
                </a:effectLst>
                <a:latin typeface="+mj-ea"/>
              </a:rPr>
              <a:t>주제 선정한 이유 </a:t>
            </a:r>
            <a:r>
              <a:rPr lang="en-US" altLang="ko-KR" sz="2000" i="1" dirty="0">
                <a:solidFill>
                  <a:schemeClr val="tx1">
                    <a:lumMod val="85000"/>
                    <a:lumOff val="15000"/>
                  </a:schemeClr>
                </a:solidFill>
                <a:effectLst>
                  <a:outerShdw blurRad="38100" dist="38100" dir="2700000" algn="tl">
                    <a:srgbClr val="000000">
                      <a:alpha val="43137"/>
                    </a:srgbClr>
                  </a:outerShdw>
                </a:effectLst>
                <a:latin typeface="+mj-ea"/>
              </a:rPr>
              <a:t>(</a:t>
            </a:r>
            <a:r>
              <a:rPr lang="ko-KR" altLang="en-US" sz="2000" i="1" dirty="0">
                <a:solidFill>
                  <a:schemeClr val="tx1">
                    <a:lumMod val="85000"/>
                    <a:lumOff val="15000"/>
                  </a:schemeClr>
                </a:solidFill>
                <a:effectLst>
                  <a:outerShdw blurRad="38100" dist="38100" dir="2700000" algn="tl">
                    <a:srgbClr val="000000">
                      <a:alpha val="43137"/>
                    </a:srgbClr>
                  </a:outerShdw>
                </a:effectLst>
                <a:latin typeface="+mj-ea"/>
              </a:rPr>
              <a:t>교체한 이유</a:t>
            </a:r>
            <a:r>
              <a:rPr lang="en-US" altLang="ko-KR" sz="2000" i="1" dirty="0">
                <a:solidFill>
                  <a:schemeClr val="tx1">
                    <a:lumMod val="85000"/>
                    <a:lumOff val="15000"/>
                  </a:schemeClr>
                </a:solidFill>
                <a:effectLst>
                  <a:outerShdw blurRad="38100" dist="38100" dir="2700000" algn="tl">
                    <a:srgbClr val="000000">
                      <a:alpha val="43137"/>
                    </a:srgbClr>
                  </a:outerShdw>
                </a:effectLst>
                <a:latin typeface="+mj-ea"/>
              </a:rPr>
              <a:t>)</a:t>
            </a:r>
            <a:endParaRPr lang="ko" sz="2000" i="1" dirty="0">
              <a:effectLst>
                <a:outerShdw blurRad="38100" dist="38100" dir="2700000" algn="tl">
                  <a:srgbClr val="000000">
                    <a:alpha val="43137"/>
                  </a:srgbClr>
                </a:outerShdw>
              </a:effectLst>
              <a:latin typeface="Batang" panose="02030600000101010101" pitchFamily="18" charset="-127"/>
              <a:ea typeface="Batang" panose="02030600000101010101" pitchFamily="18" charset="-127"/>
            </a:endParaRPr>
          </a:p>
        </p:txBody>
      </p:sp>
      <p:sp>
        <p:nvSpPr>
          <p:cNvPr id="3" name="부제목 2">
            <a:extLst>
              <a:ext uri="{FF2B5EF4-FFF2-40B4-BE49-F238E27FC236}">
                <a16:creationId xmlns:a16="http://schemas.microsoft.com/office/drawing/2014/main" id="{255E1F2F-E259-4EA8-9FFD-3A10AF541859}"/>
              </a:ext>
            </a:extLst>
          </p:cNvPr>
          <p:cNvSpPr>
            <a:spLocks noGrp="1"/>
          </p:cNvSpPr>
          <p:nvPr>
            <p:ph type="subTitle" idx="1"/>
          </p:nvPr>
        </p:nvSpPr>
        <p:spPr>
          <a:xfrm>
            <a:off x="7013197" y="1234177"/>
            <a:ext cx="5092118" cy="5531544"/>
          </a:xfrm>
        </p:spPr>
        <p:txBody>
          <a:bodyPr rtlCol="0">
            <a:normAutofit/>
          </a:bodyPr>
          <a:lstStyle/>
          <a:p>
            <a:pPr rtl="0"/>
            <a:r>
              <a:rPr lang="ko-KR" altLang="en-US" sz="2800" dirty="0">
                <a:latin typeface="+mj-ea"/>
                <a:ea typeface="+mj-ea"/>
              </a:rPr>
              <a:t>사람사진을 이용한 학습</a:t>
            </a:r>
            <a:endParaRPr lang="en-US" altLang="ko-KR" sz="2800" dirty="0">
              <a:latin typeface="+mj-ea"/>
              <a:ea typeface="+mj-ea"/>
            </a:endParaRPr>
          </a:p>
          <a:p>
            <a:pPr rtl="0"/>
            <a:endParaRPr lang="en-US" altLang="ko-KR" dirty="0">
              <a:latin typeface="+mj-ea"/>
              <a:ea typeface="+mj-ea"/>
            </a:endParaRPr>
          </a:p>
          <a:p>
            <a:pPr marL="457200" indent="-457200" rtl="0">
              <a:buFont typeface="Arial" panose="020B0604020202020204" pitchFamily="34" charset="0"/>
              <a:buChar char="•"/>
            </a:pPr>
            <a:r>
              <a:rPr lang="en-US" altLang="ko-KR" sz="2800" dirty="0">
                <a:latin typeface="+mj-ea"/>
                <a:ea typeface="+mj-ea"/>
              </a:rPr>
              <a:t>AI</a:t>
            </a:r>
            <a:r>
              <a:rPr lang="ko-KR" altLang="en-US" sz="2800" dirty="0">
                <a:latin typeface="+mj-ea"/>
                <a:ea typeface="+mj-ea"/>
              </a:rPr>
              <a:t>의 </a:t>
            </a:r>
            <a:r>
              <a:rPr lang="ko-KR" altLang="en-US" sz="2800" dirty="0" err="1">
                <a:latin typeface="+mj-ea"/>
                <a:ea typeface="+mj-ea"/>
              </a:rPr>
              <a:t>불정확한</a:t>
            </a:r>
            <a:r>
              <a:rPr lang="ko-KR" altLang="en-US" sz="2800" dirty="0">
                <a:latin typeface="+mj-ea"/>
                <a:ea typeface="+mj-ea"/>
              </a:rPr>
              <a:t> 판단</a:t>
            </a:r>
            <a:endParaRPr lang="en-US" altLang="ko-KR" sz="2800" dirty="0">
              <a:latin typeface="+mj-ea"/>
              <a:ea typeface="+mj-ea"/>
            </a:endParaRPr>
          </a:p>
          <a:p>
            <a:pPr marL="457200" indent="-457200" rtl="0">
              <a:buFont typeface="Arial" panose="020B0604020202020204" pitchFamily="34" charset="0"/>
              <a:buChar char="•"/>
            </a:pPr>
            <a:endParaRPr lang="en-US" altLang="ko-KR" sz="2800" dirty="0">
              <a:latin typeface="+mj-ea"/>
              <a:ea typeface="+mj-ea"/>
            </a:endParaRPr>
          </a:p>
          <a:p>
            <a:pPr marL="457200" indent="-457200" rtl="0">
              <a:buFont typeface="Arial" panose="020B0604020202020204" pitchFamily="34" charset="0"/>
              <a:buChar char="•"/>
            </a:pPr>
            <a:r>
              <a:rPr lang="ko-KR" altLang="en-US" sz="2800" dirty="0">
                <a:latin typeface="+mj-ea"/>
                <a:ea typeface="+mj-ea"/>
              </a:rPr>
              <a:t>사진마다 배경색</a:t>
            </a:r>
            <a:r>
              <a:rPr lang="en-US" altLang="ko-KR" sz="2800" dirty="0">
                <a:latin typeface="+mj-ea"/>
                <a:ea typeface="+mj-ea"/>
              </a:rPr>
              <a:t>, </a:t>
            </a:r>
            <a:r>
              <a:rPr lang="ko-KR" altLang="en-US" sz="2800" dirty="0">
                <a:latin typeface="+mj-ea"/>
                <a:ea typeface="+mj-ea"/>
              </a:rPr>
              <a:t>액세서리</a:t>
            </a:r>
            <a:r>
              <a:rPr lang="en-US" altLang="ko-KR" sz="2800" dirty="0">
                <a:latin typeface="+mj-ea"/>
                <a:ea typeface="+mj-ea"/>
              </a:rPr>
              <a:t>, </a:t>
            </a:r>
            <a:r>
              <a:rPr lang="ko-KR" altLang="en-US" sz="2800" dirty="0">
                <a:latin typeface="+mj-ea"/>
                <a:ea typeface="+mj-ea"/>
              </a:rPr>
              <a:t>인물의 </a:t>
            </a:r>
            <a:r>
              <a:rPr lang="ko-KR" altLang="en-US" sz="2800" dirty="0" err="1">
                <a:latin typeface="+mj-ea"/>
                <a:ea typeface="+mj-ea"/>
              </a:rPr>
              <a:t>표정등</a:t>
            </a:r>
            <a:r>
              <a:rPr lang="ko-KR" altLang="en-US" sz="2800" dirty="0">
                <a:latin typeface="+mj-ea"/>
                <a:ea typeface="+mj-ea"/>
              </a:rPr>
              <a:t> 많은 차이</a:t>
            </a:r>
            <a:endParaRPr lang="en-US" altLang="ko-KR" sz="2800" dirty="0">
              <a:latin typeface="+mj-ea"/>
              <a:ea typeface="+mj-ea"/>
            </a:endParaRPr>
          </a:p>
          <a:p>
            <a:pPr marL="457200" indent="-457200" rtl="0">
              <a:buFont typeface="Arial" panose="020B0604020202020204" pitchFamily="34" charset="0"/>
              <a:buChar char="•"/>
            </a:pPr>
            <a:endParaRPr lang="en-US" altLang="ko-KR" sz="2800" dirty="0">
              <a:latin typeface="+mj-ea"/>
              <a:ea typeface="+mj-ea"/>
            </a:endParaRPr>
          </a:p>
          <a:p>
            <a:pPr marL="457200" indent="-457200" rtl="0">
              <a:buFont typeface="Arial" panose="020B0604020202020204" pitchFamily="34" charset="0"/>
              <a:buChar char="•"/>
            </a:pPr>
            <a:r>
              <a:rPr lang="ko-KR" altLang="en-US" sz="2800" dirty="0">
                <a:latin typeface="+mj-ea"/>
                <a:ea typeface="+mj-ea"/>
              </a:rPr>
              <a:t>각 개인의 주장과 다른 결과</a:t>
            </a:r>
            <a:endParaRPr lang="en-US" altLang="ko-KR" sz="2800" dirty="0">
              <a:latin typeface="+mj-ea"/>
              <a:ea typeface="+mj-ea"/>
            </a:endParaRPr>
          </a:p>
          <a:p>
            <a:pPr marL="457200" indent="-457200" rtl="0">
              <a:buFont typeface="Arial" panose="020B0604020202020204" pitchFamily="34" charset="0"/>
              <a:buChar char="•"/>
            </a:pPr>
            <a:endParaRPr lang="en-US" altLang="ko-KR" sz="2800" dirty="0">
              <a:latin typeface="+mj-ea"/>
              <a:ea typeface="+mj-ea"/>
            </a:endParaRPr>
          </a:p>
          <a:p>
            <a:pPr marL="457200" indent="-457200" rtl="0">
              <a:buFont typeface="Arial" panose="020B0604020202020204" pitchFamily="34" charset="0"/>
              <a:buChar char="•"/>
            </a:pPr>
            <a:r>
              <a:rPr lang="ko-KR" altLang="en-US" sz="2800" dirty="0">
                <a:latin typeface="+mj-ea"/>
                <a:ea typeface="+mj-ea"/>
              </a:rPr>
              <a:t>너무나도 많은 학습이 필요</a:t>
            </a:r>
            <a:endParaRPr lang="en-US" altLang="ko-KR" sz="2800" dirty="0">
              <a:latin typeface="+mj-ea"/>
              <a:ea typeface="+mj-ea"/>
            </a:endParaRPr>
          </a:p>
        </p:txBody>
      </p:sp>
      <p:pic>
        <p:nvPicPr>
          <p:cNvPr id="11" name="그림 10">
            <a:extLst>
              <a:ext uri="{FF2B5EF4-FFF2-40B4-BE49-F238E27FC236}">
                <a16:creationId xmlns:a16="http://schemas.microsoft.com/office/drawing/2014/main" id="{7126546B-9655-5915-850F-FC512EB73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0373"/>
            <a:ext cx="5092118" cy="2979576"/>
          </a:xfrm>
          <a:prstGeom prst="rect">
            <a:avLst/>
          </a:prstGeom>
        </p:spPr>
      </p:pic>
      <p:pic>
        <p:nvPicPr>
          <p:cNvPr id="9" name="그림 8">
            <a:extLst>
              <a:ext uri="{FF2B5EF4-FFF2-40B4-BE49-F238E27FC236}">
                <a16:creationId xmlns:a16="http://schemas.microsoft.com/office/drawing/2014/main" id="{3A7C80F3-300C-997D-AD35-E263ACB91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80" y="3707934"/>
            <a:ext cx="6263564" cy="3150066"/>
          </a:xfrm>
          <a:prstGeom prst="rect">
            <a:avLst/>
          </a:prstGeom>
        </p:spPr>
      </p:pic>
      <p:sp>
        <p:nvSpPr>
          <p:cNvPr id="15" name="부제목 2">
            <a:extLst>
              <a:ext uri="{FF2B5EF4-FFF2-40B4-BE49-F238E27FC236}">
                <a16:creationId xmlns:a16="http://schemas.microsoft.com/office/drawing/2014/main" id="{D510E819-D67C-6C11-8A46-8A1D26CA0AFA}"/>
              </a:ext>
            </a:extLst>
          </p:cNvPr>
          <p:cNvSpPr txBox="1">
            <a:spLocks/>
          </p:cNvSpPr>
          <p:nvPr/>
        </p:nvSpPr>
        <p:spPr bwMode="gray">
          <a:xfrm>
            <a:off x="1870745" y="2015805"/>
            <a:ext cx="638962" cy="911603"/>
          </a:xfrm>
          <a:prstGeom prst="rect">
            <a:avLst/>
          </a:prstGeom>
        </p:spPr>
        <p:txBody>
          <a:bodyPr vert="horz" lIns="91440" tIns="45720" rIns="91440" bIns="45720" rtlCol="0">
            <a:normAutofit/>
          </a:bodyPr>
          <a:lstStyle>
            <a:lvl1pPr marL="0" indent="0" algn="l" defTabSz="914400" rtl="0" eaLnBrk="1" latinLnBrk="1" hangingPunct="1">
              <a:spcBef>
                <a:spcPct val="20000"/>
              </a:spcBef>
              <a:buClr>
                <a:schemeClr val="tx2"/>
              </a:buClr>
              <a:buSzPct val="90000"/>
              <a:buFont typeface="Wingdings 3" pitchFamily="18" charset="2"/>
              <a:buNone/>
              <a:defRPr sz="2000" kern="1200">
                <a:solidFill>
                  <a:schemeClr val="tx1"/>
                </a:solidFill>
                <a:latin typeface="+mn-lt"/>
                <a:ea typeface="+mn-ea"/>
                <a:cs typeface="+mn-cs"/>
              </a:defRPr>
            </a:lvl1pPr>
            <a:lvl2pPr marL="457200" indent="0" algn="ctr" defTabSz="914400" rtl="0" eaLnBrk="1" latinLnBrk="1" hangingPunct="1">
              <a:spcBef>
                <a:spcPct val="20000"/>
              </a:spcBef>
              <a:buClr>
                <a:schemeClr val="accent2"/>
              </a:buClr>
              <a:buSzPct val="90000"/>
              <a:buFont typeface="Wingdings 3" pitchFamily="18" charset="2"/>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Clr>
                <a:schemeClr val="accent3"/>
              </a:buClr>
              <a:buSzPct val="90000"/>
              <a:buFont typeface="Wingdings 3" pitchFamily="18" charset="2"/>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Clr>
                <a:schemeClr val="accent4"/>
              </a:buClr>
              <a:buSzPct val="90000"/>
              <a:buFont typeface="Wingdings 3" pitchFamily="18" charset="2"/>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Clr>
                <a:schemeClr val="accent5"/>
              </a:buClr>
              <a:buSzPct val="90000"/>
              <a:buFont typeface="Wingdings 3" pitchFamily="18" charset="2"/>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ko-KR" sz="4400" dirty="0">
                <a:latin typeface="+mj-ea"/>
                <a:ea typeface="+mj-ea"/>
              </a:rPr>
              <a:t>1</a:t>
            </a:r>
          </a:p>
        </p:txBody>
      </p:sp>
      <p:sp>
        <p:nvSpPr>
          <p:cNvPr id="16" name="부제목 2">
            <a:extLst>
              <a:ext uri="{FF2B5EF4-FFF2-40B4-BE49-F238E27FC236}">
                <a16:creationId xmlns:a16="http://schemas.microsoft.com/office/drawing/2014/main" id="{882D501C-A793-E614-EE88-48CAE984A3D0}"/>
              </a:ext>
            </a:extLst>
          </p:cNvPr>
          <p:cNvSpPr txBox="1">
            <a:spLocks/>
          </p:cNvSpPr>
          <p:nvPr/>
        </p:nvSpPr>
        <p:spPr bwMode="gray">
          <a:xfrm>
            <a:off x="3171400" y="4973173"/>
            <a:ext cx="638962" cy="911603"/>
          </a:xfrm>
          <a:prstGeom prst="rect">
            <a:avLst/>
          </a:prstGeom>
        </p:spPr>
        <p:txBody>
          <a:bodyPr vert="horz" lIns="91440" tIns="45720" rIns="91440" bIns="45720" rtlCol="0">
            <a:normAutofit/>
          </a:bodyPr>
          <a:lstStyle>
            <a:lvl1pPr marL="0" indent="0" algn="l" defTabSz="914400" rtl="0" eaLnBrk="1" latinLnBrk="1" hangingPunct="1">
              <a:spcBef>
                <a:spcPct val="20000"/>
              </a:spcBef>
              <a:buClr>
                <a:schemeClr val="tx2"/>
              </a:buClr>
              <a:buSzPct val="90000"/>
              <a:buFont typeface="Wingdings 3" pitchFamily="18" charset="2"/>
              <a:buNone/>
              <a:defRPr sz="2000" kern="1200">
                <a:solidFill>
                  <a:schemeClr val="tx1"/>
                </a:solidFill>
                <a:latin typeface="+mn-lt"/>
                <a:ea typeface="+mn-ea"/>
                <a:cs typeface="+mn-cs"/>
              </a:defRPr>
            </a:lvl1pPr>
            <a:lvl2pPr marL="457200" indent="0" algn="ctr" defTabSz="914400" rtl="0" eaLnBrk="1" latinLnBrk="1" hangingPunct="1">
              <a:spcBef>
                <a:spcPct val="20000"/>
              </a:spcBef>
              <a:buClr>
                <a:schemeClr val="accent2"/>
              </a:buClr>
              <a:buSzPct val="90000"/>
              <a:buFont typeface="Wingdings 3" pitchFamily="18" charset="2"/>
              <a:buNone/>
              <a:defRPr sz="2800" kern="1200">
                <a:solidFill>
                  <a:schemeClr val="tx1">
                    <a:tint val="75000"/>
                  </a:schemeClr>
                </a:solidFill>
                <a:latin typeface="+mn-lt"/>
                <a:ea typeface="+mn-ea"/>
                <a:cs typeface="+mn-cs"/>
              </a:defRPr>
            </a:lvl2pPr>
            <a:lvl3pPr marL="914400" indent="0" algn="ctr" defTabSz="914400" rtl="0" eaLnBrk="1" latinLnBrk="1" hangingPunct="1">
              <a:spcBef>
                <a:spcPct val="20000"/>
              </a:spcBef>
              <a:buClr>
                <a:schemeClr val="accent3"/>
              </a:buClr>
              <a:buSzPct val="90000"/>
              <a:buFont typeface="Wingdings 3" pitchFamily="18" charset="2"/>
              <a:buNone/>
              <a:defRPr sz="2400" kern="1200">
                <a:solidFill>
                  <a:schemeClr val="tx1">
                    <a:tint val="75000"/>
                  </a:schemeClr>
                </a:solidFill>
                <a:latin typeface="+mn-lt"/>
                <a:ea typeface="+mn-ea"/>
                <a:cs typeface="+mn-cs"/>
              </a:defRPr>
            </a:lvl3pPr>
            <a:lvl4pPr marL="1371600" indent="0" algn="ctr" defTabSz="914400" rtl="0" eaLnBrk="1" latinLnBrk="1" hangingPunct="1">
              <a:spcBef>
                <a:spcPct val="20000"/>
              </a:spcBef>
              <a:buClr>
                <a:schemeClr val="accent4"/>
              </a:buClr>
              <a:buSzPct val="90000"/>
              <a:buFont typeface="Wingdings 3" pitchFamily="18" charset="2"/>
              <a:buNone/>
              <a:defRPr sz="2000" kern="1200">
                <a:solidFill>
                  <a:schemeClr val="tx1">
                    <a:tint val="75000"/>
                  </a:schemeClr>
                </a:solidFill>
                <a:latin typeface="+mn-lt"/>
                <a:ea typeface="+mn-ea"/>
                <a:cs typeface="+mn-cs"/>
              </a:defRPr>
            </a:lvl4pPr>
            <a:lvl5pPr marL="1828800" indent="0" algn="ctr" defTabSz="914400" rtl="0" eaLnBrk="1" latinLnBrk="1" hangingPunct="1">
              <a:spcBef>
                <a:spcPct val="20000"/>
              </a:spcBef>
              <a:buClr>
                <a:schemeClr val="accent5"/>
              </a:buClr>
              <a:buSzPct val="90000"/>
              <a:buFont typeface="Wingdings 3" pitchFamily="18" charset="2"/>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ko-KR" sz="4400" dirty="0">
                <a:latin typeface="+mj-ea"/>
                <a:ea typeface="+mj-ea"/>
              </a:rPr>
              <a:t>2</a:t>
            </a:r>
          </a:p>
        </p:txBody>
      </p:sp>
    </p:spTree>
    <p:extLst>
      <p:ext uri="{BB962C8B-B14F-4D97-AF65-F5344CB8AC3E}">
        <p14:creationId xmlns:p14="http://schemas.microsoft.com/office/powerpoint/2010/main" val="1917146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B2EA78-AEB3-469B-9025-3B17201A457B}"/>
              </a:ext>
            </a:extLst>
          </p:cNvPr>
          <p:cNvSpPr>
            <a:spLocks noGrp="1"/>
          </p:cNvSpPr>
          <p:nvPr>
            <p:ph type="ctrTitle"/>
          </p:nvPr>
        </p:nvSpPr>
        <p:spPr>
          <a:xfrm>
            <a:off x="229988" y="92279"/>
            <a:ext cx="10058400" cy="1143000"/>
          </a:xfrm>
        </p:spPr>
        <p:txBody>
          <a:bodyPr rtlCol="0" anchor="ctr">
            <a:noAutofit/>
          </a:bodyPr>
          <a:lstStyle/>
          <a:p>
            <a:pPr rtl="0"/>
            <a:r>
              <a:rPr lang="ko-KR" altLang="en-US" sz="3600" i="1" dirty="0">
                <a:solidFill>
                  <a:schemeClr val="tx1">
                    <a:lumMod val="85000"/>
                    <a:lumOff val="15000"/>
                  </a:schemeClr>
                </a:solidFill>
                <a:effectLst>
                  <a:outerShdw blurRad="38100" dist="38100" dir="2700000" algn="tl">
                    <a:srgbClr val="000000">
                      <a:alpha val="43137"/>
                    </a:srgbClr>
                  </a:outerShdw>
                </a:effectLst>
                <a:latin typeface="+mj-ea"/>
              </a:rPr>
              <a:t>주제 선정한 이유</a:t>
            </a:r>
            <a:endParaRPr lang="ko" sz="2000" i="1" dirty="0">
              <a:effectLst>
                <a:outerShdw blurRad="38100" dist="38100" dir="2700000" algn="tl">
                  <a:srgbClr val="000000">
                    <a:alpha val="43137"/>
                  </a:srgbClr>
                </a:outerShdw>
              </a:effectLst>
              <a:latin typeface="Batang" panose="02030600000101010101" pitchFamily="18" charset="-127"/>
              <a:ea typeface="Batang" panose="02030600000101010101" pitchFamily="18" charset="-127"/>
            </a:endParaRPr>
          </a:p>
        </p:txBody>
      </p:sp>
      <p:sp>
        <p:nvSpPr>
          <p:cNvPr id="3" name="부제목 2">
            <a:extLst>
              <a:ext uri="{FF2B5EF4-FFF2-40B4-BE49-F238E27FC236}">
                <a16:creationId xmlns:a16="http://schemas.microsoft.com/office/drawing/2014/main" id="{255E1F2F-E259-4EA8-9FFD-3A10AF541859}"/>
              </a:ext>
            </a:extLst>
          </p:cNvPr>
          <p:cNvSpPr>
            <a:spLocks noGrp="1"/>
          </p:cNvSpPr>
          <p:nvPr>
            <p:ph type="subTitle" idx="1"/>
          </p:nvPr>
        </p:nvSpPr>
        <p:spPr>
          <a:xfrm>
            <a:off x="7013197" y="1234177"/>
            <a:ext cx="5092118" cy="5531544"/>
          </a:xfrm>
        </p:spPr>
        <p:txBody>
          <a:bodyPr rtlCol="0">
            <a:normAutofit lnSpcReduction="10000"/>
          </a:bodyPr>
          <a:lstStyle/>
          <a:p>
            <a:pPr rtl="0"/>
            <a:r>
              <a:rPr lang="ko-KR" altLang="en-US" sz="2800" dirty="0">
                <a:latin typeface="+mj-ea"/>
                <a:ea typeface="+mj-ea"/>
              </a:rPr>
              <a:t>손가락을 이용한 학습</a:t>
            </a:r>
            <a:endParaRPr lang="en-US" altLang="ko-KR" sz="2800" dirty="0">
              <a:latin typeface="+mj-ea"/>
              <a:ea typeface="+mj-ea"/>
            </a:endParaRPr>
          </a:p>
          <a:p>
            <a:pPr rtl="0"/>
            <a:endParaRPr lang="en-US" altLang="ko-KR" sz="2800" dirty="0">
              <a:latin typeface="+mj-ea"/>
              <a:ea typeface="+mj-ea"/>
            </a:endParaRPr>
          </a:p>
          <a:p>
            <a:pPr marL="457200" indent="-457200" rtl="0">
              <a:buFont typeface="Arial" panose="020B0604020202020204" pitchFamily="34" charset="0"/>
              <a:buChar char="•"/>
            </a:pPr>
            <a:r>
              <a:rPr lang="ko-KR" altLang="en-US" sz="2800" dirty="0">
                <a:latin typeface="+mj-ea"/>
                <a:ea typeface="+mj-ea"/>
              </a:rPr>
              <a:t>사람표정의 영향과</a:t>
            </a:r>
            <a:r>
              <a:rPr lang="en-US" altLang="ko-KR" sz="2800" dirty="0">
                <a:latin typeface="+mj-ea"/>
                <a:ea typeface="+mj-ea"/>
              </a:rPr>
              <a:t>, </a:t>
            </a:r>
            <a:r>
              <a:rPr lang="ko-KR" altLang="en-US" sz="2800" dirty="0">
                <a:latin typeface="+mj-ea"/>
                <a:ea typeface="+mj-ea"/>
              </a:rPr>
              <a:t>배경의 영향을 적게 받음</a:t>
            </a:r>
            <a:endParaRPr lang="en-US" altLang="ko-KR" sz="2800" dirty="0">
              <a:latin typeface="+mj-ea"/>
              <a:ea typeface="+mj-ea"/>
            </a:endParaRPr>
          </a:p>
          <a:p>
            <a:pPr marL="457200" indent="-457200" rtl="0">
              <a:buFont typeface="Arial" panose="020B0604020202020204" pitchFamily="34" charset="0"/>
              <a:buChar char="•"/>
            </a:pPr>
            <a:endParaRPr lang="en-US" altLang="ko-KR" sz="2800" dirty="0">
              <a:latin typeface="+mj-ea"/>
              <a:ea typeface="+mj-ea"/>
            </a:endParaRPr>
          </a:p>
          <a:p>
            <a:pPr marL="457200" indent="-457200" rtl="0">
              <a:buFont typeface="Arial" panose="020B0604020202020204" pitchFamily="34" charset="0"/>
              <a:buChar char="•"/>
            </a:pPr>
            <a:r>
              <a:rPr lang="en-US" altLang="ko-KR" sz="2800" dirty="0">
                <a:latin typeface="+mj-ea"/>
                <a:ea typeface="+mj-ea"/>
              </a:rPr>
              <a:t>AI</a:t>
            </a:r>
            <a:r>
              <a:rPr lang="ko-KR" altLang="en-US" sz="2800" dirty="0">
                <a:latin typeface="+mj-ea"/>
                <a:ea typeface="+mj-ea"/>
              </a:rPr>
              <a:t>의 보다 정확한 판단</a:t>
            </a:r>
            <a:endParaRPr lang="en-US" altLang="ko-KR" sz="2800" dirty="0">
              <a:latin typeface="+mj-ea"/>
              <a:ea typeface="+mj-ea"/>
            </a:endParaRPr>
          </a:p>
          <a:p>
            <a:pPr marL="457200" indent="-457200" rtl="0">
              <a:buFont typeface="Arial" panose="020B0604020202020204" pitchFamily="34" charset="0"/>
              <a:buChar char="•"/>
            </a:pPr>
            <a:endParaRPr lang="en-US" altLang="ko-KR" sz="2800" dirty="0">
              <a:latin typeface="+mj-ea"/>
              <a:ea typeface="+mj-ea"/>
            </a:endParaRPr>
          </a:p>
          <a:p>
            <a:pPr marL="457200" indent="-457200" rtl="0">
              <a:buFont typeface="Arial" panose="020B0604020202020204" pitchFamily="34" charset="0"/>
              <a:buChar char="•"/>
            </a:pPr>
            <a:r>
              <a:rPr lang="ko-KR" altLang="en-US" sz="2800" dirty="0">
                <a:latin typeface="+mj-ea"/>
                <a:ea typeface="+mj-ea"/>
              </a:rPr>
              <a:t>사람들이 판단하기에 객관적</a:t>
            </a:r>
            <a:endParaRPr lang="en-US" altLang="ko-KR" sz="2800" dirty="0">
              <a:latin typeface="+mj-ea"/>
              <a:ea typeface="+mj-ea"/>
            </a:endParaRPr>
          </a:p>
          <a:p>
            <a:pPr marL="457200" indent="-457200" rtl="0">
              <a:buFont typeface="Arial" panose="020B0604020202020204" pitchFamily="34" charset="0"/>
              <a:buChar char="•"/>
            </a:pPr>
            <a:endParaRPr lang="en-US" altLang="ko-KR" sz="2800" dirty="0">
              <a:latin typeface="+mj-ea"/>
              <a:ea typeface="+mj-ea"/>
            </a:endParaRPr>
          </a:p>
          <a:p>
            <a:pPr marL="457200" indent="-457200" rtl="0">
              <a:buFont typeface="Arial" panose="020B0604020202020204" pitchFamily="34" charset="0"/>
              <a:buChar char="•"/>
            </a:pPr>
            <a:r>
              <a:rPr lang="ko-KR" altLang="en-US" sz="2800" dirty="0">
                <a:latin typeface="+mj-ea"/>
                <a:ea typeface="+mj-ea"/>
              </a:rPr>
              <a:t>카메라를 이용한 손쉬운 학습</a:t>
            </a:r>
            <a:endParaRPr lang="en-US" altLang="ko-KR" sz="2800" dirty="0">
              <a:latin typeface="+mj-ea"/>
              <a:ea typeface="+mj-ea"/>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87" y="1234177"/>
            <a:ext cx="6652075" cy="5267100"/>
          </a:xfrm>
          <a:prstGeom prst="rect">
            <a:avLst/>
          </a:prstGeom>
        </p:spPr>
      </p:pic>
    </p:spTree>
    <p:extLst>
      <p:ext uri="{BB962C8B-B14F-4D97-AF65-F5344CB8AC3E}">
        <p14:creationId xmlns:p14="http://schemas.microsoft.com/office/powerpoint/2010/main" val="2280637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D93EC5-60E6-5317-B967-370B9E220D9F}"/>
              </a:ext>
            </a:extLst>
          </p:cNvPr>
          <p:cNvSpPr>
            <a:spLocks noGrp="1"/>
          </p:cNvSpPr>
          <p:nvPr>
            <p:ph type="title"/>
          </p:nvPr>
        </p:nvSpPr>
        <p:spPr/>
        <p:txBody>
          <a:bodyPr>
            <a:normAutofit/>
          </a:bodyPr>
          <a:lstStyle/>
          <a:p>
            <a:r>
              <a:rPr lang="ko-KR" altLang="en-US" sz="3200" b="1" dirty="0">
                <a:solidFill>
                  <a:schemeClr val="tx1">
                    <a:lumMod val="85000"/>
                    <a:lumOff val="15000"/>
                  </a:schemeClr>
                </a:solidFill>
                <a:latin typeface="+mj-ea"/>
                <a:ea typeface="+mj-ea"/>
              </a:rPr>
              <a:t>손 제스처 인식을 통하여</a:t>
            </a:r>
            <a:r>
              <a:rPr lang="en-US" altLang="ko-KR" sz="3200" dirty="0">
                <a:solidFill>
                  <a:schemeClr val="tx1">
                    <a:lumMod val="85000"/>
                    <a:lumOff val="15000"/>
                  </a:schemeClr>
                </a:solidFill>
                <a:latin typeface="+mj-ea"/>
              </a:rPr>
              <a:t> </a:t>
            </a:r>
            <a:r>
              <a:rPr lang="ko-KR" altLang="en-US" sz="3200" b="1" dirty="0">
                <a:solidFill>
                  <a:schemeClr val="tx1">
                    <a:lumMod val="85000"/>
                    <a:lumOff val="15000"/>
                  </a:schemeClr>
                </a:solidFill>
                <a:latin typeface="+mj-ea"/>
                <a:ea typeface="+mj-ea"/>
              </a:rPr>
              <a:t>램프에 불 켜기</a:t>
            </a:r>
            <a:endParaRPr lang="ko-KR" altLang="en-US" sz="3200" dirty="0"/>
          </a:p>
        </p:txBody>
      </p:sp>
      <p:pic>
        <p:nvPicPr>
          <p:cNvPr id="6" name="내용 개체 틀 5">
            <a:extLst>
              <a:ext uri="{FF2B5EF4-FFF2-40B4-BE49-F238E27FC236}">
                <a16:creationId xmlns:a16="http://schemas.microsoft.com/office/drawing/2014/main" id="{43E41730-A4E3-C860-3F3B-4D04A3DCD3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723" y="1145954"/>
            <a:ext cx="3780524" cy="4566092"/>
          </a:xfrm>
        </p:spPr>
      </p:pic>
      <p:sp>
        <p:nvSpPr>
          <p:cNvPr id="4" name="날짜 개체 틀 3">
            <a:extLst>
              <a:ext uri="{FF2B5EF4-FFF2-40B4-BE49-F238E27FC236}">
                <a16:creationId xmlns:a16="http://schemas.microsoft.com/office/drawing/2014/main" id="{4701D2A5-4720-2662-765B-A1A2DB99DBB0}"/>
              </a:ext>
            </a:extLst>
          </p:cNvPr>
          <p:cNvSpPr>
            <a:spLocks noGrp="1"/>
          </p:cNvSpPr>
          <p:nvPr>
            <p:ph type="dt" sz="half" idx="10"/>
          </p:nvPr>
        </p:nvSpPr>
        <p:spPr/>
        <p:txBody>
          <a:bodyPr/>
          <a:lstStyle/>
          <a:p>
            <a:fld id="{0928AFF6-6AB7-414D-9F63-AFAC896DC2A1}" type="datetime1">
              <a:rPr lang="ko-KR" altLang="en-US" smtClean="0"/>
              <a:t>2022-12-13</a:t>
            </a:fld>
            <a:endParaRPr lang="en-US" dirty="0"/>
          </a:p>
        </p:txBody>
      </p:sp>
      <p:pic>
        <p:nvPicPr>
          <p:cNvPr id="8" name="그림 7">
            <a:extLst>
              <a:ext uri="{FF2B5EF4-FFF2-40B4-BE49-F238E27FC236}">
                <a16:creationId xmlns:a16="http://schemas.microsoft.com/office/drawing/2014/main" id="{5DC9C014-9F99-C28F-008A-2D6548DF9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862" y="1145954"/>
            <a:ext cx="3780524" cy="4546198"/>
          </a:xfrm>
          <a:prstGeom prst="rect">
            <a:avLst/>
          </a:prstGeom>
        </p:spPr>
      </p:pic>
      <p:pic>
        <p:nvPicPr>
          <p:cNvPr id="11" name="그림 10">
            <a:extLst>
              <a:ext uri="{FF2B5EF4-FFF2-40B4-BE49-F238E27FC236}">
                <a16:creationId xmlns:a16="http://schemas.microsoft.com/office/drawing/2014/main" id="{DFEFC397-22D5-BD82-E190-8DE3B872154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0800000">
            <a:off x="7459577" y="1145953"/>
            <a:ext cx="4239329" cy="4566093"/>
          </a:xfrm>
          <a:prstGeom prst="rect">
            <a:avLst/>
          </a:prstGeom>
        </p:spPr>
      </p:pic>
    </p:spTree>
    <p:extLst>
      <p:ext uri="{BB962C8B-B14F-4D97-AF65-F5344CB8AC3E}">
        <p14:creationId xmlns:p14="http://schemas.microsoft.com/office/powerpoint/2010/main" val="29996668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FBC906-8560-2A53-E0D4-65B3CE401C80}"/>
              </a:ext>
            </a:extLst>
          </p:cNvPr>
          <p:cNvSpPr>
            <a:spLocks noGrp="1"/>
          </p:cNvSpPr>
          <p:nvPr>
            <p:ph type="title"/>
          </p:nvPr>
        </p:nvSpPr>
        <p:spPr>
          <a:xfrm>
            <a:off x="2231456" y="37539"/>
            <a:ext cx="7924800" cy="1143000"/>
          </a:xfrm>
        </p:spPr>
        <p:txBody>
          <a:bodyPr>
            <a:normAutofit/>
          </a:bodyPr>
          <a:lstStyle/>
          <a:p>
            <a:r>
              <a:rPr lang="ko-KR" altLang="en-US" sz="3200" b="1" dirty="0">
                <a:solidFill>
                  <a:schemeClr val="tx1">
                    <a:lumMod val="85000"/>
                    <a:lumOff val="15000"/>
                  </a:schemeClr>
                </a:solidFill>
                <a:latin typeface="+mj-ea"/>
                <a:ea typeface="+mj-ea"/>
              </a:rPr>
              <a:t>손 제스처 인식을 통하여</a:t>
            </a:r>
            <a:r>
              <a:rPr lang="en-US" altLang="ko-KR" sz="3200" dirty="0">
                <a:solidFill>
                  <a:schemeClr val="tx1">
                    <a:lumMod val="85000"/>
                    <a:lumOff val="15000"/>
                  </a:schemeClr>
                </a:solidFill>
                <a:latin typeface="+mj-ea"/>
              </a:rPr>
              <a:t> </a:t>
            </a:r>
            <a:r>
              <a:rPr lang="ko-KR" altLang="en-US" sz="3200" b="1" dirty="0">
                <a:solidFill>
                  <a:schemeClr val="tx1">
                    <a:lumMod val="85000"/>
                    <a:lumOff val="15000"/>
                  </a:schemeClr>
                </a:solidFill>
                <a:latin typeface="+mj-ea"/>
                <a:ea typeface="+mj-ea"/>
              </a:rPr>
              <a:t>램프에 불 켜기</a:t>
            </a:r>
            <a:endParaRPr lang="ko-KR" altLang="en-US" sz="3200" dirty="0"/>
          </a:p>
        </p:txBody>
      </p:sp>
      <p:pic>
        <p:nvPicPr>
          <p:cNvPr id="6" name="내용 개체 틀 5">
            <a:extLst>
              <a:ext uri="{FF2B5EF4-FFF2-40B4-BE49-F238E27FC236}">
                <a16:creationId xmlns:a16="http://schemas.microsoft.com/office/drawing/2014/main" id="{8D92A5C9-D9D0-3FCD-819B-7B87499432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333" y="968908"/>
            <a:ext cx="5960629" cy="5008379"/>
          </a:xfrm>
        </p:spPr>
      </p:pic>
      <p:sp>
        <p:nvSpPr>
          <p:cNvPr id="4" name="날짜 개체 틀 3">
            <a:extLst>
              <a:ext uri="{FF2B5EF4-FFF2-40B4-BE49-F238E27FC236}">
                <a16:creationId xmlns:a16="http://schemas.microsoft.com/office/drawing/2014/main" id="{DB432021-3EC0-EF90-376E-A52E933DFC7A}"/>
              </a:ext>
            </a:extLst>
          </p:cNvPr>
          <p:cNvSpPr>
            <a:spLocks noGrp="1"/>
          </p:cNvSpPr>
          <p:nvPr>
            <p:ph type="dt" sz="half" idx="10"/>
          </p:nvPr>
        </p:nvSpPr>
        <p:spPr/>
        <p:txBody>
          <a:bodyPr/>
          <a:lstStyle/>
          <a:p>
            <a:fld id="{0928AFF6-6AB7-414D-9F63-AFAC896DC2A1}" type="datetime1">
              <a:rPr lang="ko-KR" altLang="en-US" smtClean="0"/>
              <a:t>2022-12-13</a:t>
            </a:fld>
            <a:endParaRPr lang="en-US" dirty="0"/>
          </a:p>
        </p:txBody>
      </p:sp>
      <p:pic>
        <p:nvPicPr>
          <p:cNvPr id="8" name="그림 7">
            <a:extLst>
              <a:ext uri="{FF2B5EF4-FFF2-40B4-BE49-F238E27FC236}">
                <a16:creationId xmlns:a16="http://schemas.microsoft.com/office/drawing/2014/main" id="{B405D9EC-79A7-5AAC-8F00-EBA5A9F97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962" y="968909"/>
            <a:ext cx="5873722" cy="5026062"/>
          </a:xfrm>
          <a:prstGeom prst="rect">
            <a:avLst/>
          </a:prstGeom>
        </p:spPr>
      </p:pic>
      <p:sp>
        <p:nvSpPr>
          <p:cNvPr id="9" name="부제목 2">
            <a:extLst>
              <a:ext uri="{FF2B5EF4-FFF2-40B4-BE49-F238E27FC236}">
                <a16:creationId xmlns:a16="http://schemas.microsoft.com/office/drawing/2014/main" id="{64C82D82-308B-EAA9-94E2-748185D2E15F}"/>
              </a:ext>
            </a:extLst>
          </p:cNvPr>
          <p:cNvSpPr txBox="1">
            <a:spLocks/>
          </p:cNvSpPr>
          <p:nvPr/>
        </p:nvSpPr>
        <p:spPr bwMode="gray">
          <a:xfrm>
            <a:off x="6715227" y="1198223"/>
            <a:ext cx="5226457" cy="551058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tx2"/>
              </a:buClr>
              <a:buSzPct val="90000"/>
              <a:buFont typeface="Wingdings 3" pitchFamily="18" charset="2"/>
              <a:buChar char=""/>
              <a:defRPr sz="3200" kern="1200">
                <a:solidFill>
                  <a:schemeClr val="tx1"/>
                </a:solidFill>
                <a:latin typeface="+mn-lt"/>
                <a:ea typeface="+mn-ea"/>
                <a:cs typeface="+mn-cs"/>
              </a:defRPr>
            </a:lvl1pPr>
            <a:lvl2pPr marL="742950" indent="-285750" algn="l" defTabSz="914400" rtl="0" eaLnBrk="1" latinLnBrk="1" hangingPunct="1">
              <a:spcBef>
                <a:spcPct val="20000"/>
              </a:spcBef>
              <a:buClr>
                <a:schemeClr val="accent2"/>
              </a:buClr>
              <a:buSzPct val="90000"/>
              <a:buFont typeface="Wingdings 3" pitchFamily="18" charset="2"/>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Clr>
                <a:schemeClr val="accent3"/>
              </a:buClr>
              <a:buSzPct val="90000"/>
              <a:buFont typeface="Wingdings 3" pitchFamily="18" charset="2"/>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Clr>
                <a:schemeClr val="accent4"/>
              </a:buClr>
              <a:buSzPct val="90000"/>
              <a:buFont typeface="Wingdings 3" pitchFamily="18" charset="2"/>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Clr>
                <a:schemeClr val="accent5"/>
              </a:buClr>
              <a:buSzPct val="90000"/>
              <a:buFont typeface="Wingdings 3" pitchFamily="18" charset="2"/>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ko-KR" sz="2800" dirty="0">
              <a:latin typeface="+mj-ea"/>
              <a:ea typeface="+mj-ea"/>
            </a:endParaRPr>
          </a:p>
        </p:txBody>
      </p:sp>
      <p:pic>
        <p:nvPicPr>
          <p:cNvPr id="5" name="그림 4">
            <a:extLst>
              <a:ext uri="{FF2B5EF4-FFF2-40B4-BE49-F238E27FC236}">
                <a16:creationId xmlns:a16="http://schemas.microsoft.com/office/drawing/2014/main" id="{87212575-C8E3-BB39-E32C-CDC7EA60EEE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505067" y="1198223"/>
            <a:ext cx="3177061" cy="2839454"/>
          </a:xfrm>
          <a:prstGeom prst="rect">
            <a:avLst/>
          </a:prstGeom>
        </p:spPr>
      </p:pic>
      <p:sp>
        <p:nvSpPr>
          <p:cNvPr id="7" name="직사각형 6">
            <a:extLst>
              <a:ext uri="{FF2B5EF4-FFF2-40B4-BE49-F238E27FC236}">
                <a16:creationId xmlns:a16="http://schemas.microsoft.com/office/drawing/2014/main" id="{4C0FAD9B-747D-424D-AEF7-F343E6BDBAFC}"/>
              </a:ext>
            </a:extLst>
          </p:cNvPr>
          <p:cNvSpPr/>
          <p:nvPr/>
        </p:nvSpPr>
        <p:spPr>
          <a:xfrm>
            <a:off x="4239232" y="2159186"/>
            <a:ext cx="1102790" cy="22787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1100" b="1" dirty="0" err="1">
                <a:latin typeface="+mj-ea"/>
                <a:ea typeface="+mj-ea"/>
              </a:rPr>
              <a:t>실행시</a:t>
            </a:r>
            <a:r>
              <a:rPr lang="ko-KR" altLang="en-US" sz="1100" b="1" dirty="0">
                <a:latin typeface="+mj-ea"/>
                <a:ea typeface="+mj-ea"/>
              </a:rPr>
              <a:t> 카메라</a:t>
            </a:r>
          </a:p>
        </p:txBody>
      </p:sp>
      <p:pic>
        <p:nvPicPr>
          <p:cNvPr id="10" name="그림 9">
            <a:extLst>
              <a:ext uri="{FF2B5EF4-FFF2-40B4-BE49-F238E27FC236}">
                <a16:creationId xmlns:a16="http://schemas.microsoft.com/office/drawing/2014/main" id="{84E492E2-5223-0AFB-0C70-E895A8FD6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6604" y="2273125"/>
            <a:ext cx="2046103" cy="21361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1555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D93EC5-60E6-5317-B967-370B9E220D9F}"/>
              </a:ext>
            </a:extLst>
          </p:cNvPr>
          <p:cNvSpPr>
            <a:spLocks noGrp="1"/>
          </p:cNvSpPr>
          <p:nvPr>
            <p:ph type="title"/>
          </p:nvPr>
        </p:nvSpPr>
        <p:spPr>
          <a:xfrm>
            <a:off x="2133600" y="60757"/>
            <a:ext cx="7924800" cy="1143000"/>
          </a:xfrm>
        </p:spPr>
        <p:txBody>
          <a:bodyPr>
            <a:normAutofit/>
          </a:bodyPr>
          <a:lstStyle/>
          <a:p>
            <a:r>
              <a:rPr lang="ko-KR" altLang="en-US" sz="3200" b="1" dirty="0">
                <a:solidFill>
                  <a:schemeClr val="tx1">
                    <a:lumMod val="85000"/>
                    <a:lumOff val="15000"/>
                  </a:schemeClr>
                </a:solidFill>
                <a:latin typeface="+mj-ea"/>
                <a:ea typeface="+mj-ea"/>
              </a:rPr>
              <a:t>손 제스처 인식을 통하여</a:t>
            </a:r>
            <a:r>
              <a:rPr lang="en-US" altLang="ko-KR" sz="3200" dirty="0">
                <a:solidFill>
                  <a:schemeClr val="tx1">
                    <a:lumMod val="85000"/>
                    <a:lumOff val="15000"/>
                  </a:schemeClr>
                </a:solidFill>
                <a:latin typeface="+mj-ea"/>
              </a:rPr>
              <a:t> </a:t>
            </a:r>
            <a:r>
              <a:rPr lang="ko-KR" altLang="en-US" sz="3200" b="1" dirty="0">
                <a:solidFill>
                  <a:schemeClr val="tx1">
                    <a:lumMod val="85000"/>
                    <a:lumOff val="15000"/>
                  </a:schemeClr>
                </a:solidFill>
                <a:latin typeface="+mj-ea"/>
                <a:ea typeface="+mj-ea"/>
              </a:rPr>
              <a:t>램프에 불 켜기</a:t>
            </a:r>
            <a:endParaRPr lang="ko-KR" altLang="en-US" sz="3200" dirty="0"/>
          </a:p>
        </p:txBody>
      </p:sp>
      <p:sp>
        <p:nvSpPr>
          <p:cNvPr id="4" name="날짜 개체 틀 3">
            <a:extLst>
              <a:ext uri="{FF2B5EF4-FFF2-40B4-BE49-F238E27FC236}">
                <a16:creationId xmlns:a16="http://schemas.microsoft.com/office/drawing/2014/main" id="{4701D2A5-4720-2662-765B-A1A2DB99DBB0}"/>
              </a:ext>
            </a:extLst>
          </p:cNvPr>
          <p:cNvSpPr>
            <a:spLocks noGrp="1"/>
          </p:cNvSpPr>
          <p:nvPr>
            <p:ph type="dt" sz="half" idx="10"/>
          </p:nvPr>
        </p:nvSpPr>
        <p:spPr/>
        <p:txBody>
          <a:bodyPr/>
          <a:lstStyle/>
          <a:p>
            <a:fld id="{0928AFF6-6AB7-414D-9F63-AFAC896DC2A1}" type="datetime1">
              <a:rPr lang="ko-KR" altLang="en-US" smtClean="0"/>
              <a:t>2022-12-13</a:t>
            </a:fld>
            <a:endParaRPr lang="en-US" dirty="0"/>
          </a:p>
        </p:txBody>
      </p:sp>
      <p:sp>
        <p:nvSpPr>
          <p:cNvPr id="11" name="부제목 2">
            <a:extLst>
              <a:ext uri="{FF2B5EF4-FFF2-40B4-BE49-F238E27FC236}">
                <a16:creationId xmlns:a16="http://schemas.microsoft.com/office/drawing/2014/main" id="{410891E1-7D56-CA81-BAE2-607A29580434}"/>
              </a:ext>
            </a:extLst>
          </p:cNvPr>
          <p:cNvSpPr txBox="1">
            <a:spLocks/>
          </p:cNvSpPr>
          <p:nvPr/>
        </p:nvSpPr>
        <p:spPr bwMode="gray">
          <a:xfrm>
            <a:off x="6724439" y="1244547"/>
            <a:ext cx="4599257" cy="4993368"/>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tx2"/>
              </a:buClr>
              <a:buSzPct val="90000"/>
              <a:buFont typeface="Wingdings 3" pitchFamily="18" charset="2"/>
              <a:buChar char=""/>
              <a:defRPr sz="3200" kern="1200">
                <a:solidFill>
                  <a:schemeClr val="tx1"/>
                </a:solidFill>
                <a:latin typeface="+mn-lt"/>
                <a:ea typeface="+mn-ea"/>
                <a:cs typeface="+mn-cs"/>
              </a:defRPr>
            </a:lvl1pPr>
            <a:lvl2pPr marL="742950" indent="-285750" algn="l" defTabSz="914400" rtl="0" eaLnBrk="1" latinLnBrk="1" hangingPunct="1">
              <a:spcBef>
                <a:spcPct val="20000"/>
              </a:spcBef>
              <a:buClr>
                <a:schemeClr val="accent2"/>
              </a:buClr>
              <a:buSzPct val="90000"/>
              <a:buFont typeface="Wingdings 3" pitchFamily="18" charset="2"/>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Clr>
                <a:schemeClr val="accent3"/>
              </a:buClr>
              <a:buSzPct val="90000"/>
              <a:buFont typeface="Wingdings 3" pitchFamily="18" charset="2"/>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Clr>
                <a:schemeClr val="accent4"/>
              </a:buClr>
              <a:buSzPct val="90000"/>
              <a:buFont typeface="Wingdings 3" pitchFamily="18" charset="2"/>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Clr>
                <a:schemeClr val="accent5"/>
              </a:buClr>
              <a:buSzPct val="90000"/>
              <a:buFont typeface="Wingdings 3" pitchFamily="18" charset="2"/>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ko-KR" sz="2800" dirty="0">
              <a:latin typeface="+mj-ea"/>
              <a:ea typeface="+mj-ea"/>
            </a:endParaRPr>
          </a:p>
        </p:txBody>
      </p:sp>
      <p:sp>
        <p:nvSpPr>
          <p:cNvPr id="8" name="제목 1">
            <a:extLst>
              <a:ext uri="{FF2B5EF4-FFF2-40B4-BE49-F238E27FC236}">
                <a16:creationId xmlns:a16="http://schemas.microsoft.com/office/drawing/2014/main" id="{F0DC86AC-F303-D621-B10B-40CFB1C96472}"/>
              </a:ext>
            </a:extLst>
          </p:cNvPr>
          <p:cNvSpPr txBox="1">
            <a:spLocks/>
          </p:cNvSpPr>
          <p:nvPr/>
        </p:nvSpPr>
        <p:spPr bwMode="gray">
          <a:xfrm>
            <a:off x="4856844" y="1211178"/>
            <a:ext cx="2228248" cy="529229"/>
          </a:xfrm>
          <a:prstGeom prst="rect">
            <a:avLst/>
          </a:prstGeom>
        </p:spPr>
        <p:txBody>
          <a:bodyPr vert="horz" lIns="91440" tIns="45720" rIns="91440" bIns="45720" rtlCol="0" anchor="ctr">
            <a:normAutofit fontScale="925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3200" b="1" dirty="0">
                <a:solidFill>
                  <a:schemeClr val="tx1">
                    <a:lumMod val="85000"/>
                    <a:lumOff val="15000"/>
                  </a:schemeClr>
                </a:solidFill>
                <a:latin typeface="+mj-ea"/>
              </a:rPr>
              <a:t>spin</a:t>
            </a:r>
            <a:endParaRPr lang="ko-KR" altLang="en-US" sz="3200" dirty="0"/>
          </a:p>
        </p:txBody>
      </p:sp>
      <p:sp>
        <p:nvSpPr>
          <p:cNvPr id="12" name="제목 1">
            <a:extLst>
              <a:ext uri="{FF2B5EF4-FFF2-40B4-BE49-F238E27FC236}">
                <a16:creationId xmlns:a16="http://schemas.microsoft.com/office/drawing/2014/main" id="{A893C6BC-B2F8-4141-4F58-1459D38DAA6D}"/>
              </a:ext>
            </a:extLst>
          </p:cNvPr>
          <p:cNvSpPr txBox="1">
            <a:spLocks/>
          </p:cNvSpPr>
          <p:nvPr/>
        </p:nvSpPr>
        <p:spPr bwMode="gray">
          <a:xfrm>
            <a:off x="780012" y="1162967"/>
            <a:ext cx="2228248" cy="529229"/>
          </a:xfrm>
          <a:prstGeom prst="rect">
            <a:avLst/>
          </a:prstGeom>
        </p:spPr>
        <p:txBody>
          <a:bodyPr vert="horz" lIns="91440" tIns="45720" rIns="91440" bIns="45720" rtlCol="0" anchor="ctr">
            <a:normAutofit fontScale="925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3200" b="1" dirty="0">
                <a:solidFill>
                  <a:schemeClr val="tx1">
                    <a:lumMod val="85000"/>
                    <a:lumOff val="15000"/>
                  </a:schemeClr>
                </a:solidFill>
                <a:latin typeface="+mj-ea"/>
              </a:rPr>
              <a:t>come</a:t>
            </a:r>
            <a:endParaRPr lang="ko-KR" altLang="en-US" sz="3200" dirty="0"/>
          </a:p>
        </p:txBody>
      </p:sp>
      <p:sp>
        <p:nvSpPr>
          <p:cNvPr id="13" name="제목 1">
            <a:extLst>
              <a:ext uri="{FF2B5EF4-FFF2-40B4-BE49-F238E27FC236}">
                <a16:creationId xmlns:a16="http://schemas.microsoft.com/office/drawing/2014/main" id="{8607236C-BD2C-0730-7761-90A4798CB1D1}"/>
              </a:ext>
            </a:extLst>
          </p:cNvPr>
          <p:cNvSpPr txBox="1">
            <a:spLocks/>
          </p:cNvSpPr>
          <p:nvPr/>
        </p:nvSpPr>
        <p:spPr bwMode="gray">
          <a:xfrm>
            <a:off x="8944276" y="1162967"/>
            <a:ext cx="2228248" cy="529229"/>
          </a:xfrm>
          <a:prstGeom prst="rect">
            <a:avLst/>
          </a:prstGeom>
        </p:spPr>
        <p:txBody>
          <a:bodyPr vert="horz" lIns="91440" tIns="45720" rIns="91440" bIns="45720" rtlCol="0" anchor="ctr">
            <a:normAutofit fontScale="925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3200" b="1" dirty="0"/>
              <a:t>stop</a:t>
            </a:r>
            <a:endParaRPr lang="ko-KR" altLang="en-US" sz="3200" b="1" dirty="0"/>
          </a:p>
        </p:txBody>
      </p:sp>
      <p:pic>
        <p:nvPicPr>
          <p:cNvPr id="9" name="내용 개체 틀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570" y="1692195"/>
            <a:ext cx="3324715" cy="4352387"/>
          </a:xfrm>
        </p:spPr>
      </p:pic>
      <p:pic>
        <p:nvPicPr>
          <p:cNvPr id="14" name="그림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986" y="1692195"/>
            <a:ext cx="3447964" cy="4352387"/>
          </a:xfrm>
          <a:prstGeom prst="rect">
            <a:avLst/>
          </a:prstGeom>
        </p:spPr>
      </p:pic>
      <p:pic>
        <p:nvPicPr>
          <p:cNvPr id="15" name="그림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0207" y="1692196"/>
            <a:ext cx="3584127" cy="4352387"/>
          </a:xfrm>
          <a:prstGeom prst="rect">
            <a:avLst/>
          </a:prstGeom>
        </p:spPr>
      </p:pic>
    </p:spTree>
    <p:extLst>
      <p:ext uri="{BB962C8B-B14F-4D97-AF65-F5344CB8AC3E}">
        <p14:creationId xmlns:p14="http://schemas.microsoft.com/office/powerpoint/2010/main" val="946202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D93EC5-60E6-5317-B967-370B9E220D9F}"/>
              </a:ext>
            </a:extLst>
          </p:cNvPr>
          <p:cNvSpPr>
            <a:spLocks noGrp="1"/>
          </p:cNvSpPr>
          <p:nvPr>
            <p:ph type="title"/>
          </p:nvPr>
        </p:nvSpPr>
        <p:spPr/>
        <p:txBody>
          <a:bodyPr>
            <a:normAutofit/>
          </a:bodyPr>
          <a:lstStyle/>
          <a:p>
            <a:r>
              <a:rPr lang="ko-KR" altLang="en-US" sz="3200" b="1" dirty="0">
                <a:solidFill>
                  <a:schemeClr val="tx1">
                    <a:lumMod val="85000"/>
                    <a:lumOff val="15000"/>
                  </a:schemeClr>
                </a:solidFill>
                <a:latin typeface="+mj-ea"/>
                <a:ea typeface="+mj-ea"/>
              </a:rPr>
              <a:t>손 제스처 인식을 통하여</a:t>
            </a:r>
            <a:r>
              <a:rPr lang="en-US" altLang="ko-KR" sz="3200" dirty="0">
                <a:solidFill>
                  <a:schemeClr val="tx1">
                    <a:lumMod val="85000"/>
                    <a:lumOff val="15000"/>
                  </a:schemeClr>
                </a:solidFill>
                <a:latin typeface="+mj-ea"/>
              </a:rPr>
              <a:t> </a:t>
            </a:r>
            <a:r>
              <a:rPr lang="ko-KR" altLang="en-US" sz="3200" b="1" dirty="0">
                <a:solidFill>
                  <a:schemeClr val="tx1">
                    <a:lumMod val="85000"/>
                    <a:lumOff val="15000"/>
                  </a:schemeClr>
                </a:solidFill>
                <a:latin typeface="+mj-ea"/>
                <a:ea typeface="+mj-ea"/>
              </a:rPr>
              <a:t>램프에 불 켜기</a:t>
            </a:r>
            <a:endParaRPr lang="ko-KR" altLang="en-US" sz="3200" dirty="0"/>
          </a:p>
        </p:txBody>
      </p:sp>
      <p:pic>
        <p:nvPicPr>
          <p:cNvPr id="6" name="내용 개체 틀 5">
            <a:extLst>
              <a:ext uri="{FF2B5EF4-FFF2-40B4-BE49-F238E27FC236}">
                <a16:creationId xmlns:a16="http://schemas.microsoft.com/office/drawing/2014/main" id="{14F1EC4E-2069-8A46-9879-5FA3861120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812" y="927302"/>
            <a:ext cx="10324376" cy="5592370"/>
          </a:xfrm>
        </p:spPr>
      </p:pic>
      <p:sp>
        <p:nvSpPr>
          <p:cNvPr id="4" name="날짜 개체 틀 3">
            <a:extLst>
              <a:ext uri="{FF2B5EF4-FFF2-40B4-BE49-F238E27FC236}">
                <a16:creationId xmlns:a16="http://schemas.microsoft.com/office/drawing/2014/main" id="{4701D2A5-4720-2662-765B-A1A2DB99DBB0}"/>
              </a:ext>
            </a:extLst>
          </p:cNvPr>
          <p:cNvSpPr>
            <a:spLocks noGrp="1"/>
          </p:cNvSpPr>
          <p:nvPr>
            <p:ph type="dt" sz="half" idx="10"/>
          </p:nvPr>
        </p:nvSpPr>
        <p:spPr>
          <a:xfrm>
            <a:off x="1031348" y="6519672"/>
            <a:ext cx="2844800" cy="228600"/>
          </a:xfrm>
        </p:spPr>
        <p:txBody>
          <a:bodyPr/>
          <a:lstStyle/>
          <a:p>
            <a:fld id="{0928AFF6-6AB7-414D-9F63-AFAC896DC2A1}" type="datetime1">
              <a:rPr lang="ko-KR" altLang="en-US" smtClean="0"/>
              <a:t>2022-12-13</a:t>
            </a:fld>
            <a:endParaRPr lang="en-US" dirty="0"/>
          </a:p>
        </p:txBody>
      </p:sp>
      <p:pic>
        <p:nvPicPr>
          <p:cNvPr id="8" name="그림 7">
            <a:extLst>
              <a:ext uri="{FF2B5EF4-FFF2-40B4-BE49-F238E27FC236}">
                <a16:creationId xmlns:a16="http://schemas.microsoft.com/office/drawing/2014/main" id="{92F5D4B4-F888-3008-25CB-524C333D2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786" y="927302"/>
            <a:ext cx="5255393" cy="1236564"/>
          </a:xfrm>
          <a:prstGeom prst="rect">
            <a:avLst/>
          </a:prstGeom>
        </p:spPr>
      </p:pic>
      <p:pic>
        <p:nvPicPr>
          <p:cNvPr id="10" name="그림 9">
            <a:extLst>
              <a:ext uri="{FF2B5EF4-FFF2-40B4-BE49-F238E27FC236}">
                <a16:creationId xmlns:a16="http://schemas.microsoft.com/office/drawing/2014/main" id="{82D63FF8-C27F-C523-FC1A-C0F3D9AEC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695" y="2300958"/>
            <a:ext cx="4095873" cy="4075445"/>
          </a:xfrm>
          <a:prstGeom prst="rect">
            <a:avLst/>
          </a:prstGeom>
        </p:spPr>
      </p:pic>
      <p:cxnSp>
        <p:nvCxnSpPr>
          <p:cNvPr id="12" name="직선 연결선 11">
            <a:extLst>
              <a:ext uri="{FF2B5EF4-FFF2-40B4-BE49-F238E27FC236}">
                <a16:creationId xmlns:a16="http://schemas.microsoft.com/office/drawing/2014/main" id="{36A6FE91-9265-1E7B-B64F-A9965DA5934D}"/>
              </a:ext>
            </a:extLst>
          </p:cNvPr>
          <p:cNvCxnSpPr/>
          <p:nvPr/>
        </p:nvCxnSpPr>
        <p:spPr>
          <a:xfrm>
            <a:off x="5640566" y="1873379"/>
            <a:ext cx="398485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4" name="잉크 13">
                <a:extLst>
                  <a:ext uri="{FF2B5EF4-FFF2-40B4-BE49-F238E27FC236}">
                    <a16:creationId xmlns:a16="http://schemas.microsoft.com/office/drawing/2014/main" id="{0CF3032A-3654-4447-311E-800A9601CEF9}"/>
                  </a:ext>
                </a:extLst>
              </p14:cNvPr>
              <p14:cNvContentPartPr/>
              <p14:nvPr/>
            </p14:nvContentPartPr>
            <p14:xfrm>
              <a:off x="5659513" y="1840278"/>
              <a:ext cx="4071240" cy="59760"/>
            </p14:xfrm>
          </p:contentPart>
        </mc:Choice>
        <mc:Fallback xmlns="">
          <p:pic>
            <p:nvPicPr>
              <p:cNvPr id="14" name="잉크 13">
                <a:extLst>
                  <a:ext uri="{FF2B5EF4-FFF2-40B4-BE49-F238E27FC236}">
                    <a16:creationId xmlns:a16="http://schemas.microsoft.com/office/drawing/2014/main" id="{0CF3032A-3654-4447-311E-800A9601CEF9}"/>
                  </a:ext>
                </a:extLst>
              </p:cNvPr>
              <p:cNvPicPr/>
              <p:nvPr/>
            </p:nvPicPr>
            <p:blipFill>
              <a:blip r:embed="rId6"/>
              <a:stretch>
                <a:fillRect/>
              </a:stretch>
            </p:blipFill>
            <p:spPr>
              <a:xfrm>
                <a:off x="5623873" y="1804278"/>
                <a:ext cx="4142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잉크 15">
                <a:extLst>
                  <a:ext uri="{FF2B5EF4-FFF2-40B4-BE49-F238E27FC236}">
                    <a16:creationId xmlns:a16="http://schemas.microsoft.com/office/drawing/2014/main" id="{FFD8DF71-4084-695C-0395-0BEC89887386}"/>
                  </a:ext>
                </a:extLst>
              </p14:cNvPr>
              <p14:cNvContentPartPr/>
              <p14:nvPr/>
            </p14:nvContentPartPr>
            <p14:xfrm>
              <a:off x="3195341" y="-452634"/>
              <a:ext cx="360" cy="360"/>
            </p14:xfrm>
          </p:contentPart>
        </mc:Choice>
        <mc:Fallback xmlns="">
          <p:pic>
            <p:nvPicPr>
              <p:cNvPr id="16" name="잉크 15">
                <a:extLst>
                  <a:ext uri="{FF2B5EF4-FFF2-40B4-BE49-F238E27FC236}">
                    <a16:creationId xmlns:a16="http://schemas.microsoft.com/office/drawing/2014/main" id="{FFD8DF71-4084-695C-0395-0BEC89887386}"/>
                  </a:ext>
                </a:extLst>
              </p:cNvPr>
              <p:cNvPicPr/>
              <p:nvPr/>
            </p:nvPicPr>
            <p:blipFill>
              <a:blip r:embed="rId8"/>
              <a:stretch>
                <a:fillRect/>
              </a:stretch>
            </p:blipFill>
            <p:spPr>
              <a:xfrm>
                <a:off x="3186341" y="-461634"/>
                <a:ext cx="18000" cy="18000"/>
              </a:xfrm>
              <a:prstGeom prst="rect">
                <a:avLst/>
              </a:prstGeom>
            </p:spPr>
          </p:pic>
        </mc:Fallback>
      </mc:AlternateContent>
      <p:grpSp>
        <p:nvGrpSpPr>
          <p:cNvPr id="19" name="그룹 18">
            <a:extLst>
              <a:ext uri="{FF2B5EF4-FFF2-40B4-BE49-F238E27FC236}">
                <a16:creationId xmlns:a16="http://schemas.microsoft.com/office/drawing/2014/main" id="{C77E1039-1328-17FA-A455-21B006175171}"/>
              </a:ext>
            </a:extLst>
          </p:cNvPr>
          <p:cNvGrpSpPr/>
          <p:nvPr/>
        </p:nvGrpSpPr>
        <p:grpSpPr>
          <a:xfrm>
            <a:off x="7189873" y="4437318"/>
            <a:ext cx="125640" cy="458640"/>
            <a:chOff x="6256061" y="4501326"/>
            <a:chExt cx="125640" cy="458640"/>
          </a:xfrm>
        </p:grpSpPr>
        <mc:AlternateContent xmlns:mc="http://schemas.openxmlformats.org/markup-compatibility/2006" xmlns:p14="http://schemas.microsoft.com/office/powerpoint/2010/main">
          <mc:Choice Requires="p14">
            <p:contentPart p14:bwMode="auto" r:id="rId9">
              <p14:nvContentPartPr>
                <p14:cNvPr id="17" name="잉크 16">
                  <a:extLst>
                    <a:ext uri="{FF2B5EF4-FFF2-40B4-BE49-F238E27FC236}">
                      <a16:creationId xmlns:a16="http://schemas.microsoft.com/office/drawing/2014/main" id="{9E887B2C-A293-2982-FF46-102FAD0766CF}"/>
                    </a:ext>
                  </a:extLst>
                </p14:cNvPr>
                <p14:cNvContentPartPr/>
                <p14:nvPr/>
              </p14:nvContentPartPr>
              <p14:xfrm>
                <a:off x="6361901" y="4571526"/>
                <a:ext cx="360" cy="360"/>
              </p14:xfrm>
            </p:contentPart>
          </mc:Choice>
          <mc:Fallback xmlns="">
            <p:pic>
              <p:nvPicPr>
                <p:cNvPr id="17" name="잉크 16">
                  <a:extLst>
                    <a:ext uri="{FF2B5EF4-FFF2-40B4-BE49-F238E27FC236}">
                      <a16:creationId xmlns:a16="http://schemas.microsoft.com/office/drawing/2014/main" id="{9E887B2C-A293-2982-FF46-102FAD0766CF}"/>
                    </a:ext>
                  </a:extLst>
                </p:cNvPr>
                <p:cNvPicPr/>
                <p:nvPr/>
              </p:nvPicPr>
              <p:blipFill>
                <a:blip r:embed="rId10"/>
                <a:stretch>
                  <a:fillRect/>
                </a:stretch>
              </p:blipFill>
              <p:spPr>
                <a:xfrm>
                  <a:off x="6326261" y="453588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잉크 17">
                  <a:extLst>
                    <a:ext uri="{FF2B5EF4-FFF2-40B4-BE49-F238E27FC236}">
                      <a16:creationId xmlns:a16="http://schemas.microsoft.com/office/drawing/2014/main" id="{3575D7BF-23B6-C7EE-2F4C-C342E521F219}"/>
                    </a:ext>
                  </a:extLst>
                </p14:cNvPr>
                <p14:cNvContentPartPr/>
                <p14:nvPr/>
              </p14:nvContentPartPr>
              <p14:xfrm>
                <a:off x="6256061" y="4501326"/>
                <a:ext cx="125640" cy="458640"/>
              </p14:xfrm>
            </p:contentPart>
          </mc:Choice>
          <mc:Fallback xmlns="">
            <p:pic>
              <p:nvPicPr>
                <p:cNvPr id="18" name="잉크 17">
                  <a:extLst>
                    <a:ext uri="{FF2B5EF4-FFF2-40B4-BE49-F238E27FC236}">
                      <a16:creationId xmlns:a16="http://schemas.microsoft.com/office/drawing/2014/main" id="{3575D7BF-23B6-C7EE-2F4C-C342E521F219}"/>
                    </a:ext>
                  </a:extLst>
                </p:cNvPr>
                <p:cNvPicPr/>
                <p:nvPr/>
              </p:nvPicPr>
              <p:blipFill>
                <a:blip r:embed="rId12"/>
                <a:stretch>
                  <a:fillRect/>
                </a:stretch>
              </p:blipFill>
              <p:spPr>
                <a:xfrm>
                  <a:off x="6220421" y="4465326"/>
                  <a:ext cx="197280" cy="53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0" name="잉크 19">
                <a:extLst>
                  <a:ext uri="{FF2B5EF4-FFF2-40B4-BE49-F238E27FC236}">
                    <a16:creationId xmlns:a16="http://schemas.microsoft.com/office/drawing/2014/main" id="{1F01604C-AEBB-E11C-877B-EB5E26D227C1}"/>
                  </a:ext>
                </a:extLst>
              </p14:cNvPr>
              <p14:cNvContentPartPr/>
              <p14:nvPr/>
            </p14:nvContentPartPr>
            <p14:xfrm>
              <a:off x="9798433" y="4417878"/>
              <a:ext cx="58320" cy="530280"/>
            </p14:xfrm>
          </p:contentPart>
        </mc:Choice>
        <mc:Fallback xmlns="">
          <p:pic>
            <p:nvPicPr>
              <p:cNvPr id="20" name="잉크 19">
                <a:extLst>
                  <a:ext uri="{FF2B5EF4-FFF2-40B4-BE49-F238E27FC236}">
                    <a16:creationId xmlns:a16="http://schemas.microsoft.com/office/drawing/2014/main" id="{1F01604C-AEBB-E11C-877B-EB5E26D227C1}"/>
                  </a:ext>
                </a:extLst>
              </p:cNvPr>
              <p:cNvPicPr/>
              <p:nvPr/>
            </p:nvPicPr>
            <p:blipFill>
              <a:blip r:embed="rId14"/>
              <a:stretch>
                <a:fillRect/>
              </a:stretch>
            </p:blipFill>
            <p:spPr>
              <a:xfrm>
                <a:off x="9762433" y="4381878"/>
                <a:ext cx="129960" cy="601920"/>
              </a:xfrm>
              <a:prstGeom prst="rect">
                <a:avLst/>
              </a:prstGeom>
            </p:spPr>
          </p:pic>
        </mc:Fallback>
      </mc:AlternateContent>
    </p:spTree>
    <p:extLst>
      <p:ext uri="{BB962C8B-B14F-4D97-AF65-F5344CB8AC3E}">
        <p14:creationId xmlns:p14="http://schemas.microsoft.com/office/powerpoint/2010/main" val="645050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D93EC5-60E6-5317-B967-370B9E220D9F}"/>
              </a:ext>
            </a:extLst>
          </p:cNvPr>
          <p:cNvSpPr>
            <a:spLocks noGrp="1"/>
          </p:cNvSpPr>
          <p:nvPr>
            <p:ph type="title"/>
          </p:nvPr>
        </p:nvSpPr>
        <p:spPr/>
        <p:txBody>
          <a:bodyPr>
            <a:normAutofit/>
          </a:bodyPr>
          <a:lstStyle/>
          <a:p>
            <a:r>
              <a:rPr lang="ko-KR" altLang="en-US" sz="3200" b="1" dirty="0">
                <a:solidFill>
                  <a:schemeClr val="tx1">
                    <a:lumMod val="85000"/>
                    <a:lumOff val="15000"/>
                  </a:schemeClr>
                </a:solidFill>
                <a:latin typeface="+mj-ea"/>
                <a:ea typeface="+mj-ea"/>
              </a:rPr>
              <a:t>손 제스처 인식을 통하여</a:t>
            </a:r>
            <a:r>
              <a:rPr lang="en-US" altLang="ko-KR" sz="3200" dirty="0">
                <a:solidFill>
                  <a:schemeClr val="tx1">
                    <a:lumMod val="85000"/>
                    <a:lumOff val="15000"/>
                  </a:schemeClr>
                </a:solidFill>
                <a:latin typeface="+mj-ea"/>
              </a:rPr>
              <a:t> </a:t>
            </a:r>
            <a:r>
              <a:rPr lang="ko-KR" altLang="en-US" sz="3200" b="1" dirty="0">
                <a:solidFill>
                  <a:schemeClr val="tx1">
                    <a:lumMod val="85000"/>
                    <a:lumOff val="15000"/>
                  </a:schemeClr>
                </a:solidFill>
                <a:latin typeface="+mj-ea"/>
                <a:ea typeface="+mj-ea"/>
              </a:rPr>
              <a:t>램프에 불 켜기</a:t>
            </a:r>
            <a:endParaRPr lang="ko-KR" altLang="en-US" sz="3200" dirty="0"/>
          </a:p>
        </p:txBody>
      </p:sp>
      <p:pic>
        <p:nvPicPr>
          <p:cNvPr id="6" name="내용 개체 틀 5">
            <a:extLst>
              <a:ext uri="{FF2B5EF4-FFF2-40B4-BE49-F238E27FC236}">
                <a16:creationId xmlns:a16="http://schemas.microsoft.com/office/drawing/2014/main" id="{017C035D-EE2B-96BC-C82D-5D11453BD4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943276"/>
            <a:ext cx="9849853" cy="5869004"/>
          </a:xfrm>
        </p:spPr>
      </p:pic>
      <p:sp>
        <p:nvSpPr>
          <p:cNvPr id="4" name="날짜 개체 틀 3">
            <a:extLst>
              <a:ext uri="{FF2B5EF4-FFF2-40B4-BE49-F238E27FC236}">
                <a16:creationId xmlns:a16="http://schemas.microsoft.com/office/drawing/2014/main" id="{4701D2A5-4720-2662-765B-A1A2DB99DBB0}"/>
              </a:ext>
            </a:extLst>
          </p:cNvPr>
          <p:cNvSpPr>
            <a:spLocks noGrp="1"/>
          </p:cNvSpPr>
          <p:nvPr>
            <p:ph type="dt" sz="half" idx="10"/>
          </p:nvPr>
        </p:nvSpPr>
        <p:spPr/>
        <p:txBody>
          <a:bodyPr/>
          <a:lstStyle/>
          <a:p>
            <a:fld id="{0928AFF6-6AB7-414D-9F63-AFAC896DC2A1}" type="datetime1">
              <a:rPr lang="ko-KR" altLang="en-US" smtClean="0"/>
              <a:t>2022-12-13</a:t>
            </a:fld>
            <a:endParaRPr lang="en-US" dirty="0"/>
          </a:p>
        </p:txBody>
      </p:sp>
      <p:grpSp>
        <p:nvGrpSpPr>
          <p:cNvPr id="9" name="그룹 8">
            <a:extLst>
              <a:ext uri="{FF2B5EF4-FFF2-40B4-BE49-F238E27FC236}">
                <a16:creationId xmlns:a16="http://schemas.microsoft.com/office/drawing/2014/main" id="{E59615D8-8A38-D225-E7EC-2D45927AB4C1}"/>
              </a:ext>
            </a:extLst>
          </p:cNvPr>
          <p:cNvGrpSpPr/>
          <p:nvPr/>
        </p:nvGrpSpPr>
        <p:grpSpPr>
          <a:xfrm>
            <a:off x="3022181" y="3503046"/>
            <a:ext cx="2304360" cy="30240"/>
            <a:chOff x="3022181" y="3503046"/>
            <a:chExt cx="2304360" cy="30240"/>
          </a:xfrm>
        </p:grpSpPr>
        <mc:AlternateContent xmlns:mc="http://schemas.openxmlformats.org/markup-compatibility/2006" xmlns:p14="http://schemas.microsoft.com/office/powerpoint/2010/main">
          <mc:Choice Requires="p14">
            <p:contentPart p14:bwMode="auto" r:id="rId3">
              <p14:nvContentPartPr>
                <p14:cNvPr id="7" name="잉크 6">
                  <a:extLst>
                    <a:ext uri="{FF2B5EF4-FFF2-40B4-BE49-F238E27FC236}">
                      <a16:creationId xmlns:a16="http://schemas.microsoft.com/office/drawing/2014/main" id="{CF3EED3B-996E-80FD-6301-35422F4D5B44}"/>
                    </a:ext>
                  </a:extLst>
                </p14:cNvPr>
                <p14:cNvContentPartPr/>
                <p14:nvPr/>
              </p14:nvContentPartPr>
              <p14:xfrm>
                <a:off x="3022181" y="3503046"/>
                <a:ext cx="360" cy="360"/>
              </p14:xfrm>
            </p:contentPart>
          </mc:Choice>
          <mc:Fallback xmlns="">
            <p:pic>
              <p:nvPicPr>
                <p:cNvPr id="7" name="잉크 6">
                  <a:extLst>
                    <a:ext uri="{FF2B5EF4-FFF2-40B4-BE49-F238E27FC236}">
                      <a16:creationId xmlns:a16="http://schemas.microsoft.com/office/drawing/2014/main" id="{CF3EED3B-996E-80FD-6301-35422F4D5B44}"/>
                    </a:ext>
                  </a:extLst>
                </p:cNvPr>
                <p:cNvPicPr/>
                <p:nvPr/>
              </p:nvPicPr>
              <p:blipFill>
                <a:blip r:embed="rId4"/>
                <a:stretch>
                  <a:fillRect/>
                </a:stretch>
              </p:blipFill>
              <p:spPr>
                <a:xfrm>
                  <a:off x="3013181" y="34944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잉크 7">
                  <a:extLst>
                    <a:ext uri="{FF2B5EF4-FFF2-40B4-BE49-F238E27FC236}">
                      <a16:creationId xmlns:a16="http://schemas.microsoft.com/office/drawing/2014/main" id="{D520F865-EC1C-831F-C474-521E8CC3497B}"/>
                    </a:ext>
                  </a:extLst>
                </p14:cNvPr>
                <p14:cNvContentPartPr/>
                <p14:nvPr/>
              </p14:nvContentPartPr>
              <p14:xfrm>
                <a:off x="3022181" y="3512046"/>
                <a:ext cx="2304360" cy="21240"/>
              </p14:xfrm>
            </p:contentPart>
          </mc:Choice>
          <mc:Fallback xmlns="">
            <p:pic>
              <p:nvPicPr>
                <p:cNvPr id="8" name="잉크 7">
                  <a:extLst>
                    <a:ext uri="{FF2B5EF4-FFF2-40B4-BE49-F238E27FC236}">
                      <a16:creationId xmlns:a16="http://schemas.microsoft.com/office/drawing/2014/main" id="{D520F865-EC1C-831F-C474-521E8CC3497B}"/>
                    </a:ext>
                  </a:extLst>
                </p:cNvPr>
                <p:cNvPicPr/>
                <p:nvPr/>
              </p:nvPicPr>
              <p:blipFill>
                <a:blip r:embed="rId6"/>
                <a:stretch>
                  <a:fillRect/>
                </a:stretch>
              </p:blipFill>
              <p:spPr>
                <a:xfrm>
                  <a:off x="3013181" y="3503046"/>
                  <a:ext cx="2322000" cy="38880"/>
                </a:xfrm>
                <a:prstGeom prst="rect">
                  <a:avLst/>
                </a:prstGeom>
              </p:spPr>
            </p:pic>
          </mc:Fallback>
        </mc:AlternateContent>
      </p:grpSp>
    </p:spTree>
    <p:extLst>
      <p:ext uri="{BB962C8B-B14F-4D97-AF65-F5344CB8AC3E}">
        <p14:creationId xmlns:p14="http://schemas.microsoft.com/office/powerpoint/2010/main" val="3366002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D93EC5-60E6-5317-B967-370B9E220D9F}"/>
              </a:ext>
            </a:extLst>
          </p:cNvPr>
          <p:cNvSpPr>
            <a:spLocks noGrp="1"/>
          </p:cNvSpPr>
          <p:nvPr>
            <p:ph type="title"/>
          </p:nvPr>
        </p:nvSpPr>
        <p:spPr/>
        <p:txBody>
          <a:bodyPr>
            <a:normAutofit/>
          </a:bodyPr>
          <a:lstStyle/>
          <a:p>
            <a:r>
              <a:rPr lang="ko-KR" altLang="en-US" sz="3200" b="1" dirty="0">
                <a:solidFill>
                  <a:schemeClr val="tx1">
                    <a:lumMod val="85000"/>
                    <a:lumOff val="15000"/>
                  </a:schemeClr>
                </a:solidFill>
                <a:latin typeface="+mj-ea"/>
                <a:ea typeface="+mj-ea"/>
              </a:rPr>
              <a:t>손 제스처 인식을 통하여</a:t>
            </a:r>
            <a:r>
              <a:rPr lang="en-US" altLang="ko-KR" sz="3200" dirty="0">
                <a:solidFill>
                  <a:schemeClr val="tx1">
                    <a:lumMod val="85000"/>
                    <a:lumOff val="15000"/>
                  </a:schemeClr>
                </a:solidFill>
                <a:latin typeface="+mj-ea"/>
              </a:rPr>
              <a:t> </a:t>
            </a:r>
            <a:r>
              <a:rPr lang="ko-KR" altLang="en-US" sz="3200" b="1" dirty="0">
                <a:solidFill>
                  <a:schemeClr val="tx1">
                    <a:lumMod val="85000"/>
                    <a:lumOff val="15000"/>
                  </a:schemeClr>
                </a:solidFill>
                <a:latin typeface="+mj-ea"/>
                <a:ea typeface="+mj-ea"/>
              </a:rPr>
              <a:t>램프에 불 켜기</a:t>
            </a:r>
            <a:endParaRPr lang="ko-KR" altLang="en-US" sz="3200" dirty="0"/>
          </a:p>
        </p:txBody>
      </p:sp>
      <p:pic>
        <p:nvPicPr>
          <p:cNvPr id="6" name="내용 개체 틀 5">
            <a:extLst>
              <a:ext uri="{FF2B5EF4-FFF2-40B4-BE49-F238E27FC236}">
                <a16:creationId xmlns:a16="http://schemas.microsoft.com/office/drawing/2014/main" id="{A60449FF-C92D-39E9-8CDD-BBBAFC2E15F9}"/>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rot="5400000">
            <a:off x="912597" y="1252728"/>
            <a:ext cx="4600573" cy="4600573"/>
          </a:xfrm>
        </p:spPr>
      </p:pic>
      <p:sp>
        <p:nvSpPr>
          <p:cNvPr id="4" name="날짜 개체 틀 3">
            <a:extLst>
              <a:ext uri="{FF2B5EF4-FFF2-40B4-BE49-F238E27FC236}">
                <a16:creationId xmlns:a16="http://schemas.microsoft.com/office/drawing/2014/main" id="{4701D2A5-4720-2662-765B-A1A2DB99DBB0}"/>
              </a:ext>
            </a:extLst>
          </p:cNvPr>
          <p:cNvSpPr>
            <a:spLocks noGrp="1"/>
          </p:cNvSpPr>
          <p:nvPr>
            <p:ph type="dt" sz="half" idx="10"/>
          </p:nvPr>
        </p:nvSpPr>
        <p:spPr/>
        <p:txBody>
          <a:bodyPr/>
          <a:lstStyle/>
          <a:p>
            <a:fld id="{0928AFF6-6AB7-414D-9F63-AFAC896DC2A1}" type="datetime1">
              <a:rPr lang="ko-KR" altLang="en-US" smtClean="0"/>
              <a:t>2022-12-13</a:t>
            </a:fld>
            <a:endParaRPr lang="en-US" dirty="0"/>
          </a:p>
        </p:txBody>
      </p:sp>
      <p:pic>
        <p:nvPicPr>
          <p:cNvPr id="8" name="그림 7">
            <a:extLst>
              <a:ext uri="{FF2B5EF4-FFF2-40B4-BE49-F238E27FC236}">
                <a16:creationId xmlns:a16="http://schemas.microsoft.com/office/drawing/2014/main" id="{FDFDFBDB-EFA7-B549-0F86-7F4817E964B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10800000">
            <a:off x="6879595" y="1252728"/>
            <a:ext cx="4545230" cy="4545230"/>
          </a:xfrm>
          <a:prstGeom prst="rect">
            <a:avLst/>
          </a:prstGeom>
        </p:spPr>
      </p:pic>
      <p:sp>
        <p:nvSpPr>
          <p:cNvPr id="9" name="제목 1">
            <a:extLst>
              <a:ext uri="{FF2B5EF4-FFF2-40B4-BE49-F238E27FC236}">
                <a16:creationId xmlns:a16="http://schemas.microsoft.com/office/drawing/2014/main" id="{CC843D6C-5803-C42B-3526-D9D7F114B56F}"/>
              </a:ext>
            </a:extLst>
          </p:cNvPr>
          <p:cNvSpPr txBox="1">
            <a:spLocks/>
          </p:cNvSpPr>
          <p:nvPr/>
        </p:nvSpPr>
        <p:spPr bwMode="gray">
          <a:xfrm>
            <a:off x="1012297" y="6014747"/>
            <a:ext cx="4593595" cy="683233"/>
          </a:xfrm>
          <a:prstGeom prst="rect">
            <a:avLst/>
          </a:prstGeom>
        </p:spPr>
        <p:txBody>
          <a:bodyPr vert="horz" lIns="91440" tIns="45720" rIns="91440" bIns="45720" rtlCol="0" anchor="ctr">
            <a:normAutofit fontScale="775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sz="3200" b="1" dirty="0" err="1">
                <a:solidFill>
                  <a:schemeClr val="tx1">
                    <a:lumMod val="85000"/>
                    <a:lumOff val="15000"/>
                  </a:schemeClr>
                </a:solidFill>
                <a:latin typeface="+mj-ea"/>
              </a:rPr>
              <a:t>아두이노</a:t>
            </a:r>
            <a:r>
              <a:rPr lang="ko-KR" altLang="en-US" sz="3200" b="1" dirty="0">
                <a:solidFill>
                  <a:schemeClr val="tx1">
                    <a:lumMod val="85000"/>
                    <a:lumOff val="15000"/>
                  </a:schemeClr>
                </a:solidFill>
                <a:latin typeface="+mj-ea"/>
              </a:rPr>
              <a:t> 선</a:t>
            </a:r>
            <a:r>
              <a:rPr lang="en-US" altLang="ko-KR" sz="3200" b="1" dirty="0">
                <a:solidFill>
                  <a:schemeClr val="tx1">
                    <a:lumMod val="85000"/>
                    <a:lumOff val="15000"/>
                  </a:schemeClr>
                </a:solidFill>
                <a:latin typeface="+mj-ea"/>
              </a:rPr>
              <a:t>,</a:t>
            </a:r>
            <a:r>
              <a:rPr lang="ko-KR" altLang="en-US" sz="3200" b="1" dirty="0">
                <a:solidFill>
                  <a:schemeClr val="tx1">
                    <a:lumMod val="85000"/>
                    <a:lumOff val="15000"/>
                  </a:schemeClr>
                </a:solidFill>
                <a:latin typeface="+mj-ea"/>
              </a:rPr>
              <a:t>램프 연결 </a:t>
            </a:r>
            <a:r>
              <a:rPr lang="ko-KR" altLang="en-US" sz="3200" b="1" dirty="0" smtClean="0">
                <a:solidFill>
                  <a:schemeClr val="tx1">
                    <a:lumMod val="85000"/>
                    <a:lumOff val="15000"/>
                  </a:schemeClr>
                </a:solidFill>
                <a:latin typeface="+mj-ea"/>
              </a:rPr>
              <a:t>사진</a:t>
            </a:r>
            <a:r>
              <a:rPr lang="en-US" altLang="ko-KR" sz="3200" b="1" dirty="0" smtClean="0">
                <a:solidFill>
                  <a:schemeClr val="tx1">
                    <a:lumMod val="85000"/>
                    <a:lumOff val="15000"/>
                  </a:schemeClr>
                </a:solidFill>
                <a:latin typeface="+mj-ea"/>
              </a:rPr>
              <a:t>1</a:t>
            </a:r>
            <a:endParaRPr lang="ko-KR" altLang="en-US" sz="3200" dirty="0"/>
          </a:p>
        </p:txBody>
      </p:sp>
      <p:sp>
        <p:nvSpPr>
          <p:cNvPr id="10" name="제목 1">
            <a:extLst>
              <a:ext uri="{FF2B5EF4-FFF2-40B4-BE49-F238E27FC236}">
                <a16:creationId xmlns:a16="http://schemas.microsoft.com/office/drawing/2014/main" id="{DA63FC9E-4E61-FE89-239D-D0E6CC1560B4}"/>
              </a:ext>
            </a:extLst>
          </p:cNvPr>
          <p:cNvSpPr txBox="1">
            <a:spLocks/>
          </p:cNvSpPr>
          <p:nvPr/>
        </p:nvSpPr>
        <p:spPr bwMode="gray">
          <a:xfrm>
            <a:off x="6855412" y="5993090"/>
            <a:ext cx="4593595" cy="683233"/>
          </a:xfrm>
          <a:prstGeom prst="rect">
            <a:avLst/>
          </a:prstGeom>
        </p:spPr>
        <p:txBody>
          <a:bodyPr vert="horz" lIns="91440" tIns="45720" rIns="91440" bIns="45720" rtlCol="0" anchor="ctr">
            <a:normAutofit fontScale="775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ko-KR" altLang="en-US" sz="3200" b="1" dirty="0" err="1">
                <a:solidFill>
                  <a:schemeClr val="tx1">
                    <a:lumMod val="85000"/>
                    <a:lumOff val="15000"/>
                  </a:schemeClr>
                </a:solidFill>
                <a:latin typeface="+mj-ea"/>
              </a:rPr>
              <a:t>아두이노</a:t>
            </a:r>
            <a:r>
              <a:rPr lang="ko-KR" altLang="en-US" sz="3200" b="1" dirty="0">
                <a:solidFill>
                  <a:schemeClr val="tx1">
                    <a:lumMod val="85000"/>
                    <a:lumOff val="15000"/>
                  </a:schemeClr>
                </a:solidFill>
                <a:latin typeface="+mj-ea"/>
              </a:rPr>
              <a:t> 선</a:t>
            </a:r>
            <a:r>
              <a:rPr lang="en-US" altLang="ko-KR" sz="3200" b="1" dirty="0">
                <a:solidFill>
                  <a:schemeClr val="tx1">
                    <a:lumMod val="85000"/>
                    <a:lumOff val="15000"/>
                  </a:schemeClr>
                </a:solidFill>
                <a:latin typeface="+mj-ea"/>
              </a:rPr>
              <a:t>,</a:t>
            </a:r>
            <a:r>
              <a:rPr lang="ko-KR" altLang="en-US" sz="3200" b="1" dirty="0">
                <a:solidFill>
                  <a:schemeClr val="tx1">
                    <a:lumMod val="85000"/>
                    <a:lumOff val="15000"/>
                  </a:schemeClr>
                </a:solidFill>
                <a:latin typeface="+mj-ea"/>
              </a:rPr>
              <a:t>램프 연결 </a:t>
            </a:r>
            <a:r>
              <a:rPr lang="ko-KR" altLang="en-US" sz="3200" b="1" dirty="0" smtClean="0">
                <a:solidFill>
                  <a:schemeClr val="tx1">
                    <a:lumMod val="85000"/>
                    <a:lumOff val="15000"/>
                  </a:schemeClr>
                </a:solidFill>
                <a:latin typeface="+mj-ea"/>
              </a:rPr>
              <a:t>사진</a:t>
            </a:r>
            <a:r>
              <a:rPr lang="en-US" altLang="ko-KR" sz="3200" b="1" dirty="0" smtClean="0">
                <a:solidFill>
                  <a:schemeClr val="tx1">
                    <a:lumMod val="85000"/>
                    <a:lumOff val="15000"/>
                  </a:schemeClr>
                </a:solidFill>
                <a:latin typeface="+mj-ea"/>
              </a:rPr>
              <a:t>2</a:t>
            </a:r>
            <a:endParaRPr lang="ko-KR" altLang="en-US" sz="3200" dirty="0"/>
          </a:p>
        </p:txBody>
      </p:sp>
    </p:spTree>
    <p:extLst>
      <p:ext uri="{BB962C8B-B14F-4D97-AF65-F5344CB8AC3E}">
        <p14:creationId xmlns:p14="http://schemas.microsoft.com/office/powerpoint/2010/main" val="715155904"/>
      </p:ext>
    </p:extLst>
  </p:cSld>
  <p:clrMapOvr>
    <a:masterClrMapping/>
  </p:clrMapOvr>
</p:sld>
</file>

<file path=ppt/theme/theme1.xml><?xml version="1.0" encoding="utf-8"?>
<a:theme xmlns:a="http://schemas.openxmlformats.org/drawingml/2006/main" name="New_Education02">
  <a:themeElements>
    <a:clrScheme name="Education02">
      <a:dk1>
        <a:srgbClr val="000000"/>
      </a:dk1>
      <a:lt1>
        <a:srgbClr val="FFFFFF"/>
      </a:lt1>
      <a:dk2>
        <a:srgbClr val="006699"/>
      </a:dk2>
      <a:lt2>
        <a:srgbClr val="ECF0ED"/>
      </a:lt2>
      <a:accent1>
        <a:srgbClr val="DF3939"/>
      </a:accent1>
      <a:accent2>
        <a:srgbClr val="F0A73C"/>
      </a:accent2>
      <a:accent3>
        <a:srgbClr val="21A6C5"/>
      </a:accent3>
      <a:accent4>
        <a:srgbClr val="BEC936"/>
      </a:accent4>
      <a:accent5>
        <a:srgbClr val="ECB0B0"/>
      </a:accent5>
      <a:accent6>
        <a:srgbClr val="C1C1C1"/>
      </a:accent6>
      <a:hlink>
        <a:srgbClr val="0099CC"/>
      </a:hlink>
      <a:folHlink>
        <a:srgbClr val="D361AA"/>
      </a:folHlink>
    </a:clrScheme>
    <a:fontScheme name="Education02">
      <a:majorFont>
        <a:latin typeface="Corbel"/>
        <a:ea typeface=""/>
        <a:cs typeface=""/>
        <a:font script="Jpan" typeface="HG丸ｺﾞｼｯｸM-PRO"/>
        <a:font script="Hang" typeface="맑은 고딕"/>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ducation02">
      <a:fillStyleLst>
        <a:solidFill>
          <a:schemeClr val="phClr"/>
        </a:solidFill>
        <a:solidFill>
          <a:schemeClr val="phClr">
            <a:tint val="60000"/>
            <a:satMod val="150000"/>
          </a:schemeClr>
        </a:solidFill>
        <a:gradFill rotWithShape="1">
          <a:gsLst>
            <a:gs pos="0">
              <a:schemeClr val="phClr">
                <a:shade val="100000"/>
                <a:satMod val="100000"/>
              </a:schemeClr>
            </a:gs>
            <a:gs pos="100000">
              <a:schemeClr val="phClr">
                <a:shade val="70000"/>
                <a:satMod val="120000"/>
              </a:schemeClr>
            </a:gs>
          </a:gsLst>
          <a:lin ang="5400000" scaled="0"/>
        </a:gradFill>
      </a:fillStyleLst>
      <a:lnStyleLst>
        <a:ln w="9525" cap="flat" cmpd="sng" algn="ctr">
          <a:solidFill>
            <a:schemeClr val="phClr">
              <a:shade val="60000"/>
              <a:satMod val="110000"/>
            </a:schemeClr>
          </a:solidFill>
          <a:prstDash val="solid"/>
        </a:ln>
        <a:ln w="15875" cap="flat" cmpd="sng" algn="ctr">
          <a:solidFill>
            <a:schemeClr val="phClr"/>
          </a:solidFill>
          <a:prstDash val="solid"/>
        </a:ln>
        <a:ln w="34925" cap="flat" cmpd="sng" algn="ctr">
          <a:solidFill>
            <a:schemeClr val="phClr"/>
          </a:solidFill>
          <a:prstDash val="solid"/>
        </a:ln>
      </a:lnStyleLst>
      <a:effectStyleLst>
        <a:effectStyle>
          <a:effectLst>
            <a:innerShdw blurRad="127000" dist="25400" dir="13500000">
              <a:srgbClr val="000000">
                <a:alpha val="80000"/>
              </a:srgbClr>
            </a:innerShdw>
          </a:effectLst>
        </a:effectStyle>
        <a:effectStyle>
          <a:effectLst>
            <a:innerShdw blurRad="254000" dist="25400" dir="13500000">
              <a:srgbClr val="000000">
                <a:alpha val="80000"/>
              </a:srgbClr>
            </a:innerShdw>
          </a:effectLst>
        </a:effectStyle>
        <a:effectStyle>
          <a:effectLst>
            <a:outerShdw blurRad="50800" dist="50800" dir="2700000" algn="br" rotWithShape="0">
              <a:srgbClr val="000000">
                <a:alpha val="60000"/>
              </a:srgbClr>
            </a:outerShdw>
          </a:effectLst>
          <a:scene3d>
            <a:camera prst="orthographicFront">
              <a:rot lat="0" lon="0" rev="0"/>
            </a:camera>
            <a:lightRig rig="soft" dir="b">
              <a:rot lat="0" lon="0" rev="9000000"/>
            </a:lightRig>
          </a:scene3d>
          <a:sp3d contourW="35560" prstMaterial="matte">
            <a:bevelT w="44450" h="38100" prst="convex"/>
            <a:contourClr>
              <a:schemeClr val="phClr">
                <a:tint val="10000"/>
                <a:satMod val="130000"/>
              </a:schemeClr>
            </a:contourClr>
          </a:sp3d>
        </a:effectStyle>
      </a:effectStyleLst>
      <a:bgFillStyleLst>
        <a:solidFill>
          <a:schemeClr val="phClr"/>
        </a:solidFill>
        <a:gradFill rotWithShape="1">
          <a:gsLst>
            <a:gs pos="0">
              <a:schemeClr val="phClr">
                <a:tint val="100000"/>
                <a:shade val="90000"/>
                <a:satMod val="120000"/>
              </a:schemeClr>
            </a:gs>
            <a:gs pos="100000">
              <a:schemeClr val="phClr">
                <a:tint val="70000"/>
                <a:shade val="100000"/>
                <a:satMod val="300000"/>
              </a:schemeClr>
            </a:gs>
          </a:gsLst>
          <a:lin ang="5400000" scaled="1"/>
        </a:gradFill>
        <a:gradFill rotWithShape="1">
          <a:gsLst>
            <a:gs pos="0">
              <a:schemeClr val="phClr">
                <a:tint val="88000"/>
                <a:satMod val="200000"/>
              </a:schemeClr>
            </a:gs>
            <a:gs pos="100000">
              <a:schemeClr val="phClr">
                <a:shade val="86000"/>
                <a:satMod val="140000"/>
                <a:lumMod val="90000"/>
              </a:schemeClr>
            </a:gs>
          </a:gsLst>
          <a:lin ang="3300000" scaled="1"/>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TM10237559[[fn=교육 테마]]</Template>
  <TotalTime>273</TotalTime>
  <Words>170</Words>
  <Application>Microsoft Office PowerPoint</Application>
  <PresentationFormat>와이드스크린</PresentationFormat>
  <Paragraphs>54</Paragraphs>
  <Slides>11</Slides>
  <Notes>0</Notes>
  <HiddenSlides>0</HiddenSlides>
  <MMClips>1</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11</vt:i4>
      </vt:variant>
    </vt:vector>
  </HeadingPairs>
  <TitlesOfParts>
    <vt:vector size="20" baseType="lpstr">
      <vt:lpstr>HY그래픽M</vt:lpstr>
      <vt:lpstr>맑은 고딕</vt:lpstr>
      <vt:lpstr>Batang</vt:lpstr>
      <vt:lpstr>Arial</vt:lpstr>
      <vt:lpstr>Calibri</vt:lpstr>
      <vt:lpstr>Candara</vt:lpstr>
      <vt:lpstr>Corbel</vt:lpstr>
      <vt:lpstr>Wingdings 3</vt:lpstr>
      <vt:lpstr>New_Education02</vt:lpstr>
      <vt:lpstr>AI 제어실습 발표</vt:lpstr>
      <vt:lpstr>주제 선정한 이유 (교체한 이유)</vt:lpstr>
      <vt:lpstr>주제 선정한 이유</vt:lpstr>
      <vt:lpstr>손 제스처 인식을 통하여 램프에 불 켜기</vt:lpstr>
      <vt:lpstr>손 제스처 인식을 통하여 램프에 불 켜기</vt:lpstr>
      <vt:lpstr>손 제스처 인식을 통하여 램프에 불 켜기</vt:lpstr>
      <vt:lpstr>손 제스처 인식을 통하여 램프에 불 켜기</vt:lpstr>
      <vt:lpstr>손 제스처 인식을 통하여 램프에 불 켜기</vt:lpstr>
      <vt:lpstr>손 제스처 인식을 통하여 램프에 불 켜기</vt:lpstr>
      <vt:lpstr>손 제스처 인식을 통하여 램프에 불 켜기</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제어실습 발표</dc:title>
  <dc:creator>이 경찬</dc:creator>
  <cp:lastModifiedBy>Windows 사용자</cp:lastModifiedBy>
  <cp:revision>8</cp:revision>
  <dcterms:created xsi:type="dcterms:W3CDTF">2022-12-09T03:18:25Z</dcterms:created>
  <dcterms:modified xsi:type="dcterms:W3CDTF">2022-12-13T04:03:09Z</dcterms:modified>
</cp:coreProperties>
</file>